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20" r:id="rId1"/>
    <p:sldMasterId id="2147483938" r:id="rId2"/>
  </p:sldMasterIdLst>
  <p:notesMasterIdLst>
    <p:notesMasterId r:id="rId46"/>
  </p:notesMasterIdLst>
  <p:handoutMasterIdLst>
    <p:handoutMasterId r:id="rId47"/>
  </p:handoutMasterIdLst>
  <p:sldIdLst>
    <p:sldId id="256" r:id="rId3"/>
    <p:sldId id="269" r:id="rId4"/>
    <p:sldId id="258" r:id="rId5"/>
    <p:sldId id="259" r:id="rId6"/>
    <p:sldId id="268" r:id="rId7"/>
    <p:sldId id="257" r:id="rId8"/>
    <p:sldId id="260" r:id="rId9"/>
    <p:sldId id="261" r:id="rId10"/>
    <p:sldId id="262" r:id="rId11"/>
    <p:sldId id="264" r:id="rId12"/>
    <p:sldId id="265" r:id="rId13"/>
    <p:sldId id="263" r:id="rId14"/>
    <p:sldId id="267" r:id="rId15"/>
    <p:sldId id="270" r:id="rId16"/>
    <p:sldId id="272" r:id="rId17"/>
    <p:sldId id="271" r:id="rId18"/>
    <p:sldId id="273" r:id="rId19"/>
    <p:sldId id="274" r:id="rId20"/>
    <p:sldId id="276" r:id="rId21"/>
    <p:sldId id="277" r:id="rId22"/>
    <p:sldId id="278" r:id="rId23"/>
    <p:sldId id="279" r:id="rId24"/>
    <p:sldId id="280" r:id="rId25"/>
    <p:sldId id="287" r:id="rId26"/>
    <p:sldId id="298" r:id="rId27"/>
    <p:sldId id="282" r:id="rId28"/>
    <p:sldId id="284" r:id="rId29"/>
    <p:sldId id="283" r:id="rId30"/>
    <p:sldId id="285" r:id="rId31"/>
    <p:sldId id="286" r:id="rId32"/>
    <p:sldId id="288" r:id="rId33"/>
    <p:sldId id="289" r:id="rId34"/>
    <p:sldId id="290" r:id="rId35"/>
    <p:sldId id="291" r:id="rId36"/>
    <p:sldId id="292" r:id="rId37"/>
    <p:sldId id="293" r:id="rId38"/>
    <p:sldId id="294" r:id="rId39"/>
    <p:sldId id="295" r:id="rId40"/>
    <p:sldId id="296" r:id="rId41"/>
    <p:sldId id="297" r:id="rId42"/>
    <p:sldId id="302" r:id="rId43"/>
    <p:sldId id="303" r:id="rId44"/>
    <p:sldId id="300"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59" autoAdjust="0"/>
    <p:restoredTop sz="71597" autoAdjust="0"/>
  </p:normalViewPr>
  <p:slideViewPr>
    <p:cSldViewPr snapToGrid="0">
      <p:cViewPr>
        <p:scale>
          <a:sx n="51" d="100"/>
          <a:sy n="51" d="100"/>
        </p:scale>
        <p:origin x="1140" y="1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F2F50-2049-4AFD-A8F1-0AE03E484252}" type="doc">
      <dgm:prSet loTypeId="urn:microsoft.com/office/officeart/2005/8/layout/vList3#4" loCatId="list" qsTypeId="urn:microsoft.com/office/officeart/2005/8/quickstyle/simple1" qsCatId="simple" csTypeId="urn:microsoft.com/office/officeart/2005/8/colors/accent1_2" csCatId="accent1" phldr="1"/>
      <dgm:spPr/>
      <dgm:t>
        <a:bodyPr/>
        <a:lstStyle/>
        <a:p>
          <a:endParaRPr lang="en-US"/>
        </a:p>
      </dgm:t>
    </dgm:pt>
    <dgm:pt modelId="{A975AE48-3EC3-418A-9C41-43275D26297A}">
      <dgm:prSet/>
      <dgm:spPr/>
      <dgm:t>
        <a:bodyPr/>
        <a:lstStyle/>
        <a:p>
          <a:pPr algn="l" rtl="0"/>
          <a:r>
            <a:rPr lang="en-IN" b="1" dirty="0" err="1" smtClean="0">
              <a:solidFill>
                <a:srgbClr val="FFFF00"/>
              </a:solidFill>
              <a:latin typeface="Candara" panose="020E0502030303020204" pitchFamily="34" charset="0"/>
            </a:rPr>
            <a:t>Neev</a:t>
          </a:r>
          <a:r>
            <a:rPr lang="en-IN" b="1" dirty="0" smtClean="0">
              <a:solidFill>
                <a:srgbClr val="FFFF00"/>
              </a:solidFill>
              <a:latin typeface="Candara" panose="020E0502030303020204" pitchFamily="34" charset="0"/>
            </a:rPr>
            <a:t> Manager –</a:t>
          </a:r>
          <a:endParaRPr lang="en-IN" b="1" dirty="0">
            <a:solidFill>
              <a:srgbClr val="FFFF00"/>
            </a:solidFill>
            <a:latin typeface="Candara" panose="020E0502030303020204" pitchFamily="34" charset="0"/>
          </a:endParaRPr>
        </a:p>
      </dgm:t>
    </dgm:pt>
    <dgm:pt modelId="{526C4184-D2C2-4177-A8E3-9BCA9C805D05}" type="parTrans" cxnId="{438D46ED-1901-4395-A4B2-1C6EACB76705}">
      <dgm:prSet/>
      <dgm:spPr/>
      <dgm:t>
        <a:bodyPr/>
        <a:lstStyle/>
        <a:p>
          <a:endParaRPr lang="en-US"/>
        </a:p>
      </dgm:t>
    </dgm:pt>
    <dgm:pt modelId="{2BCE915E-16A5-49D9-9976-5618D5942697}" type="sibTrans" cxnId="{438D46ED-1901-4395-A4B2-1C6EACB76705}">
      <dgm:prSet/>
      <dgm:spPr/>
      <dgm:t>
        <a:bodyPr/>
        <a:lstStyle/>
        <a:p>
          <a:endParaRPr lang="en-US"/>
        </a:p>
      </dgm:t>
    </dgm:pt>
    <dgm:pt modelId="{2C0334A1-F725-4C93-A335-C17B0C9FB941}">
      <dgm:prSet/>
      <dgm:spPr/>
      <dgm:t>
        <a:bodyPr/>
        <a:lstStyle/>
        <a:p>
          <a:pPr algn="l" rtl="0"/>
          <a:r>
            <a:rPr lang="en-IN" dirty="0" smtClean="0">
              <a:latin typeface="Candara" panose="020E0502030303020204" pitchFamily="34" charset="0"/>
            </a:rPr>
            <a:t>Update and Track raw material</a:t>
          </a:r>
          <a:endParaRPr lang="en-IN" dirty="0">
            <a:latin typeface="Candara" panose="020E0502030303020204" pitchFamily="34" charset="0"/>
          </a:endParaRPr>
        </a:p>
      </dgm:t>
    </dgm:pt>
    <dgm:pt modelId="{3668B3E8-42D2-4952-AF93-C76701C445AB}" type="parTrans" cxnId="{C78E86B2-9049-453B-AAEA-543C1C04E248}">
      <dgm:prSet/>
      <dgm:spPr/>
      <dgm:t>
        <a:bodyPr/>
        <a:lstStyle/>
        <a:p>
          <a:endParaRPr lang="en-US"/>
        </a:p>
      </dgm:t>
    </dgm:pt>
    <dgm:pt modelId="{A62CA424-3317-4A2A-98C0-0C286D8C1311}" type="sibTrans" cxnId="{C78E86B2-9049-453B-AAEA-543C1C04E248}">
      <dgm:prSet/>
      <dgm:spPr/>
      <dgm:t>
        <a:bodyPr/>
        <a:lstStyle/>
        <a:p>
          <a:endParaRPr lang="en-US"/>
        </a:p>
      </dgm:t>
    </dgm:pt>
    <dgm:pt modelId="{A7DF8A8B-83B8-4354-9BC9-58F22DBA41C2}">
      <dgm:prSet/>
      <dgm:spPr/>
      <dgm:t>
        <a:bodyPr/>
        <a:lstStyle/>
        <a:p>
          <a:pPr algn="l" rtl="0"/>
          <a:r>
            <a:rPr lang="en-IN" dirty="0" smtClean="0">
              <a:latin typeface="Candara" panose="020E0502030303020204" pitchFamily="34" charset="0"/>
            </a:rPr>
            <a:t>Update Furnished Products – Price and Quantity</a:t>
          </a:r>
          <a:endParaRPr lang="en-IN" dirty="0">
            <a:latin typeface="Candara" panose="020E0502030303020204" pitchFamily="34" charset="0"/>
          </a:endParaRPr>
        </a:p>
      </dgm:t>
    </dgm:pt>
    <dgm:pt modelId="{4146AA26-50D6-42F6-8188-ABC1CD8C3484}" type="parTrans" cxnId="{C641CAD3-145D-4D45-BF85-54BB1FD723DE}">
      <dgm:prSet/>
      <dgm:spPr/>
      <dgm:t>
        <a:bodyPr/>
        <a:lstStyle/>
        <a:p>
          <a:endParaRPr lang="en-US"/>
        </a:p>
      </dgm:t>
    </dgm:pt>
    <dgm:pt modelId="{D60C30A0-9349-4008-A74D-253F4A761611}" type="sibTrans" cxnId="{C641CAD3-145D-4D45-BF85-54BB1FD723DE}">
      <dgm:prSet/>
      <dgm:spPr/>
      <dgm:t>
        <a:bodyPr/>
        <a:lstStyle/>
        <a:p>
          <a:endParaRPr lang="en-US"/>
        </a:p>
      </dgm:t>
    </dgm:pt>
    <dgm:pt modelId="{403219A1-4A33-4933-A33E-D1B1DC2C47FE}">
      <dgm:prSet/>
      <dgm:spPr/>
      <dgm:t>
        <a:bodyPr/>
        <a:lstStyle/>
        <a:p>
          <a:pPr algn="l" rtl="0"/>
          <a:r>
            <a:rPr lang="en-IN" dirty="0" smtClean="0">
              <a:latin typeface="Candara" panose="020E0502030303020204" pitchFamily="34" charset="0"/>
            </a:rPr>
            <a:t>Take orders from customers	</a:t>
          </a:r>
          <a:endParaRPr lang="en-IN" dirty="0">
            <a:latin typeface="Candara" panose="020E0502030303020204" pitchFamily="34" charset="0"/>
          </a:endParaRPr>
        </a:p>
      </dgm:t>
    </dgm:pt>
    <dgm:pt modelId="{C5E2A416-8D45-45FB-B9C4-7918685BE985}" type="parTrans" cxnId="{F14AEB69-D629-4F3D-89E1-D015805E193A}">
      <dgm:prSet/>
      <dgm:spPr/>
      <dgm:t>
        <a:bodyPr/>
        <a:lstStyle/>
        <a:p>
          <a:endParaRPr lang="en-US"/>
        </a:p>
      </dgm:t>
    </dgm:pt>
    <dgm:pt modelId="{BE515CD5-D9D9-4754-8969-5580519F20F8}" type="sibTrans" cxnId="{F14AEB69-D629-4F3D-89E1-D015805E193A}">
      <dgm:prSet/>
      <dgm:spPr/>
      <dgm:t>
        <a:bodyPr/>
        <a:lstStyle/>
        <a:p>
          <a:endParaRPr lang="en-US"/>
        </a:p>
      </dgm:t>
    </dgm:pt>
    <dgm:pt modelId="{14CACBD0-6CE8-4B38-B698-6E63F19FD90B}">
      <dgm:prSet/>
      <dgm:spPr/>
      <dgm:t>
        <a:bodyPr/>
        <a:lstStyle/>
        <a:p>
          <a:pPr algn="l" rtl="0"/>
          <a:r>
            <a:rPr lang="en-IN" dirty="0" smtClean="0">
              <a:latin typeface="Candara" panose="020E0502030303020204" pitchFamily="34" charset="0"/>
            </a:rPr>
            <a:t>Add/Update supplier Info</a:t>
          </a:r>
          <a:endParaRPr lang="en-IN" dirty="0">
            <a:latin typeface="Candara" panose="020E0502030303020204" pitchFamily="34" charset="0"/>
          </a:endParaRPr>
        </a:p>
      </dgm:t>
    </dgm:pt>
    <dgm:pt modelId="{5134E82B-4BC9-4748-8DCF-D69D63652352}" type="parTrans" cxnId="{33585BFA-BC55-48AC-BBA0-BCF53FAEF15D}">
      <dgm:prSet/>
      <dgm:spPr/>
      <dgm:t>
        <a:bodyPr/>
        <a:lstStyle/>
        <a:p>
          <a:endParaRPr lang="en-US"/>
        </a:p>
      </dgm:t>
    </dgm:pt>
    <dgm:pt modelId="{5E7FF9F3-0B8F-4E56-8D0B-2B3490505C77}" type="sibTrans" cxnId="{33585BFA-BC55-48AC-BBA0-BCF53FAEF15D}">
      <dgm:prSet/>
      <dgm:spPr/>
      <dgm:t>
        <a:bodyPr/>
        <a:lstStyle/>
        <a:p>
          <a:endParaRPr lang="en-US"/>
        </a:p>
      </dgm:t>
    </dgm:pt>
    <dgm:pt modelId="{0BDF37D7-3EE7-4E8A-8142-5B620888660F}">
      <dgm:prSet/>
      <dgm:spPr/>
      <dgm:t>
        <a:bodyPr/>
        <a:lstStyle/>
        <a:p>
          <a:pPr algn="l" rtl="0"/>
          <a:r>
            <a:rPr lang="en-IN" dirty="0" smtClean="0">
              <a:latin typeface="Candara" panose="020E0502030303020204" pitchFamily="34" charset="0"/>
            </a:rPr>
            <a:t>Maintain customer database</a:t>
          </a:r>
          <a:endParaRPr lang="en-IN" dirty="0">
            <a:latin typeface="Candara" panose="020E0502030303020204" pitchFamily="34" charset="0"/>
          </a:endParaRPr>
        </a:p>
      </dgm:t>
    </dgm:pt>
    <dgm:pt modelId="{BFEDB139-0374-4311-9440-3A8780625DF5}" type="parTrans" cxnId="{A1160663-A0E2-4E52-A0E9-105F36132688}">
      <dgm:prSet/>
      <dgm:spPr/>
      <dgm:t>
        <a:bodyPr/>
        <a:lstStyle/>
        <a:p>
          <a:endParaRPr lang="en-US"/>
        </a:p>
      </dgm:t>
    </dgm:pt>
    <dgm:pt modelId="{2DE5F9D0-9437-4252-8C65-ACC9A614E2EE}" type="sibTrans" cxnId="{A1160663-A0E2-4E52-A0E9-105F36132688}">
      <dgm:prSet/>
      <dgm:spPr/>
      <dgm:t>
        <a:bodyPr/>
        <a:lstStyle/>
        <a:p>
          <a:endParaRPr lang="en-US"/>
        </a:p>
      </dgm:t>
    </dgm:pt>
    <dgm:pt modelId="{8A0A1703-47D5-4E2E-AFE5-9353F45342CB}">
      <dgm:prSet/>
      <dgm:spPr/>
      <dgm:t>
        <a:bodyPr/>
        <a:lstStyle/>
        <a:p>
          <a:pPr algn="l" rtl="0"/>
          <a:r>
            <a:rPr lang="en-IN" dirty="0" smtClean="0">
              <a:latin typeface="Candara" panose="020E0502030303020204" pitchFamily="34" charset="0"/>
            </a:rPr>
            <a:t>Export Information from database</a:t>
          </a:r>
          <a:endParaRPr lang="en-IN" dirty="0">
            <a:latin typeface="Candara" panose="020E0502030303020204" pitchFamily="34" charset="0"/>
          </a:endParaRPr>
        </a:p>
      </dgm:t>
    </dgm:pt>
    <dgm:pt modelId="{B5742E38-74B3-4863-903C-163F3690A3DC}" type="parTrans" cxnId="{7F191B24-A3C1-4FA7-9646-F6415B927134}">
      <dgm:prSet/>
      <dgm:spPr/>
      <dgm:t>
        <a:bodyPr/>
        <a:lstStyle/>
        <a:p>
          <a:endParaRPr lang="en-US"/>
        </a:p>
      </dgm:t>
    </dgm:pt>
    <dgm:pt modelId="{0B107511-2136-40E4-8C9B-7CDDF349DB08}" type="sibTrans" cxnId="{7F191B24-A3C1-4FA7-9646-F6415B927134}">
      <dgm:prSet/>
      <dgm:spPr/>
      <dgm:t>
        <a:bodyPr/>
        <a:lstStyle/>
        <a:p>
          <a:endParaRPr lang="en-US"/>
        </a:p>
      </dgm:t>
    </dgm:pt>
    <dgm:pt modelId="{5050CC07-DCE6-4660-8D9A-EB4F30C23510}">
      <dgm:prSet/>
      <dgm:spPr/>
      <dgm:t>
        <a:bodyPr/>
        <a:lstStyle/>
        <a:p>
          <a:pPr algn="l" rtl="0"/>
          <a:r>
            <a:rPr lang="en-IN" dirty="0" smtClean="0">
              <a:latin typeface="Candara" panose="020E0502030303020204" pitchFamily="34" charset="0"/>
            </a:rPr>
            <a:t>Track sales and Inventory</a:t>
          </a:r>
          <a:endParaRPr lang="en-IN" dirty="0">
            <a:latin typeface="Candara" panose="020E0502030303020204" pitchFamily="34" charset="0"/>
          </a:endParaRPr>
        </a:p>
      </dgm:t>
    </dgm:pt>
    <dgm:pt modelId="{F230560A-0D92-4FD0-BF54-5D08023DC060}" type="parTrans" cxnId="{298A7CA4-2755-43E1-9356-8F7641FD4980}">
      <dgm:prSet/>
      <dgm:spPr/>
      <dgm:t>
        <a:bodyPr/>
        <a:lstStyle/>
        <a:p>
          <a:endParaRPr lang="en-US"/>
        </a:p>
      </dgm:t>
    </dgm:pt>
    <dgm:pt modelId="{AC39C73F-E35F-4F51-BC0E-B87E1B14DDC2}" type="sibTrans" cxnId="{298A7CA4-2755-43E1-9356-8F7641FD4980}">
      <dgm:prSet/>
      <dgm:spPr/>
      <dgm:t>
        <a:bodyPr/>
        <a:lstStyle/>
        <a:p>
          <a:endParaRPr lang="en-US"/>
        </a:p>
      </dgm:t>
    </dgm:pt>
    <dgm:pt modelId="{4B48CA05-E507-471C-AAAD-42D856B1A8D7}" type="pres">
      <dgm:prSet presAssocID="{B13F2F50-2049-4AFD-A8F1-0AE03E484252}" presName="linearFlow" presStyleCnt="0">
        <dgm:presLayoutVars>
          <dgm:dir/>
          <dgm:resizeHandles val="exact"/>
        </dgm:presLayoutVars>
      </dgm:prSet>
      <dgm:spPr/>
      <dgm:t>
        <a:bodyPr/>
        <a:lstStyle/>
        <a:p>
          <a:endParaRPr lang="en-US"/>
        </a:p>
      </dgm:t>
    </dgm:pt>
    <dgm:pt modelId="{EDA08A78-AE21-4467-8C97-E9CCE80DBE9A}" type="pres">
      <dgm:prSet presAssocID="{A975AE48-3EC3-418A-9C41-43275D26297A}" presName="composite" presStyleCnt="0"/>
      <dgm:spPr/>
    </dgm:pt>
    <dgm:pt modelId="{3F9F14A4-E67E-4C91-9753-9ECB991F0F63}" type="pres">
      <dgm:prSet presAssocID="{A975AE48-3EC3-418A-9C41-43275D26297A}" presName="imgShp" presStyleLbl="fgImgPlace1" presStyleIdx="0" presStyleCnt="1" custLinFactNeighborX="-11532"/>
      <dgm:spPr/>
    </dgm:pt>
    <dgm:pt modelId="{D3EAF61E-4FD6-41D1-85C5-A6D4C90B1878}" type="pres">
      <dgm:prSet presAssocID="{A975AE48-3EC3-418A-9C41-43275D26297A}" presName="txShp" presStyleLbl="node1" presStyleIdx="0" presStyleCnt="1" custScaleX="127788" custScaleY="123294">
        <dgm:presLayoutVars>
          <dgm:bulletEnabled val="1"/>
        </dgm:presLayoutVars>
      </dgm:prSet>
      <dgm:spPr/>
      <dgm:t>
        <a:bodyPr/>
        <a:lstStyle/>
        <a:p>
          <a:endParaRPr lang="en-US"/>
        </a:p>
      </dgm:t>
    </dgm:pt>
  </dgm:ptLst>
  <dgm:cxnLst>
    <dgm:cxn modelId="{813790D9-52F1-427A-9F8C-FD68568106F9}" type="presOf" srcId="{A7DF8A8B-83B8-4354-9BC9-58F22DBA41C2}" destId="{D3EAF61E-4FD6-41D1-85C5-A6D4C90B1878}" srcOrd="0" destOrd="2" presId="urn:microsoft.com/office/officeart/2005/8/layout/vList3#4"/>
    <dgm:cxn modelId="{C641CAD3-145D-4D45-BF85-54BB1FD723DE}" srcId="{A975AE48-3EC3-418A-9C41-43275D26297A}" destId="{A7DF8A8B-83B8-4354-9BC9-58F22DBA41C2}" srcOrd="1" destOrd="0" parTransId="{4146AA26-50D6-42F6-8188-ABC1CD8C3484}" sibTransId="{D60C30A0-9349-4008-A74D-253F4A761611}"/>
    <dgm:cxn modelId="{0161CC56-7D08-4A67-BBA4-B96AADF842BA}" type="presOf" srcId="{14CACBD0-6CE8-4B38-B698-6E63F19FD90B}" destId="{D3EAF61E-4FD6-41D1-85C5-A6D4C90B1878}" srcOrd="0" destOrd="4" presId="urn:microsoft.com/office/officeart/2005/8/layout/vList3#4"/>
    <dgm:cxn modelId="{F14AEB69-D629-4F3D-89E1-D015805E193A}" srcId="{A975AE48-3EC3-418A-9C41-43275D26297A}" destId="{403219A1-4A33-4933-A33E-D1B1DC2C47FE}" srcOrd="2" destOrd="0" parTransId="{C5E2A416-8D45-45FB-B9C4-7918685BE985}" sibTransId="{BE515CD5-D9D9-4754-8969-5580519F20F8}"/>
    <dgm:cxn modelId="{B9A1238B-7AE8-4B0B-9F15-C99FDDB94F14}" type="presOf" srcId="{8A0A1703-47D5-4E2E-AFE5-9353F45342CB}" destId="{D3EAF61E-4FD6-41D1-85C5-A6D4C90B1878}" srcOrd="0" destOrd="6" presId="urn:microsoft.com/office/officeart/2005/8/layout/vList3#4"/>
    <dgm:cxn modelId="{ACD62C6E-266E-4F34-BA7B-DF7DB9FE32ED}" type="presOf" srcId="{B13F2F50-2049-4AFD-A8F1-0AE03E484252}" destId="{4B48CA05-E507-471C-AAAD-42D856B1A8D7}" srcOrd="0" destOrd="0" presId="urn:microsoft.com/office/officeart/2005/8/layout/vList3#4"/>
    <dgm:cxn modelId="{79F05AA1-D7FD-47EF-84EB-717F4FA4DF98}" type="presOf" srcId="{5050CC07-DCE6-4660-8D9A-EB4F30C23510}" destId="{D3EAF61E-4FD6-41D1-85C5-A6D4C90B1878}" srcOrd="0" destOrd="7" presId="urn:microsoft.com/office/officeart/2005/8/layout/vList3#4"/>
    <dgm:cxn modelId="{A1160663-A0E2-4E52-A0E9-105F36132688}" srcId="{A975AE48-3EC3-418A-9C41-43275D26297A}" destId="{0BDF37D7-3EE7-4E8A-8142-5B620888660F}" srcOrd="4" destOrd="0" parTransId="{BFEDB139-0374-4311-9440-3A8780625DF5}" sibTransId="{2DE5F9D0-9437-4252-8C65-ACC9A614E2EE}"/>
    <dgm:cxn modelId="{298A7CA4-2755-43E1-9356-8F7641FD4980}" srcId="{A975AE48-3EC3-418A-9C41-43275D26297A}" destId="{5050CC07-DCE6-4660-8D9A-EB4F30C23510}" srcOrd="6" destOrd="0" parTransId="{F230560A-0D92-4FD0-BF54-5D08023DC060}" sibTransId="{AC39C73F-E35F-4F51-BC0E-B87E1B14DDC2}"/>
    <dgm:cxn modelId="{9F9A5DEC-0C64-42AE-A056-EFD93BBE53DF}" type="presOf" srcId="{A975AE48-3EC3-418A-9C41-43275D26297A}" destId="{D3EAF61E-4FD6-41D1-85C5-A6D4C90B1878}" srcOrd="0" destOrd="0" presId="urn:microsoft.com/office/officeart/2005/8/layout/vList3#4"/>
    <dgm:cxn modelId="{C78E86B2-9049-453B-AAEA-543C1C04E248}" srcId="{A975AE48-3EC3-418A-9C41-43275D26297A}" destId="{2C0334A1-F725-4C93-A335-C17B0C9FB941}" srcOrd="0" destOrd="0" parTransId="{3668B3E8-42D2-4952-AF93-C76701C445AB}" sibTransId="{A62CA424-3317-4A2A-98C0-0C286D8C1311}"/>
    <dgm:cxn modelId="{E4DD3FA9-28D3-4ACE-9A9B-667633500954}" type="presOf" srcId="{2C0334A1-F725-4C93-A335-C17B0C9FB941}" destId="{D3EAF61E-4FD6-41D1-85C5-A6D4C90B1878}" srcOrd="0" destOrd="1" presId="urn:microsoft.com/office/officeart/2005/8/layout/vList3#4"/>
    <dgm:cxn modelId="{7F191B24-A3C1-4FA7-9646-F6415B927134}" srcId="{A975AE48-3EC3-418A-9C41-43275D26297A}" destId="{8A0A1703-47D5-4E2E-AFE5-9353F45342CB}" srcOrd="5" destOrd="0" parTransId="{B5742E38-74B3-4863-903C-163F3690A3DC}" sibTransId="{0B107511-2136-40E4-8C9B-7CDDF349DB08}"/>
    <dgm:cxn modelId="{D27AE62A-C3A9-4FAE-8BBD-4F2E04BACB6E}" type="presOf" srcId="{403219A1-4A33-4933-A33E-D1B1DC2C47FE}" destId="{D3EAF61E-4FD6-41D1-85C5-A6D4C90B1878}" srcOrd="0" destOrd="3" presId="urn:microsoft.com/office/officeart/2005/8/layout/vList3#4"/>
    <dgm:cxn modelId="{438D46ED-1901-4395-A4B2-1C6EACB76705}" srcId="{B13F2F50-2049-4AFD-A8F1-0AE03E484252}" destId="{A975AE48-3EC3-418A-9C41-43275D26297A}" srcOrd="0" destOrd="0" parTransId="{526C4184-D2C2-4177-A8E3-9BCA9C805D05}" sibTransId="{2BCE915E-16A5-49D9-9976-5618D5942697}"/>
    <dgm:cxn modelId="{33585BFA-BC55-48AC-BBA0-BCF53FAEF15D}" srcId="{A975AE48-3EC3-418A-9C41-43275D26297A}" destId="{14CACBD0-6CE8-4B38-B698-6E63F19FD90B}" srcOrd="3" destOrd="0" parTransId="{5134E82B-4BC9-4748-8DCF-D69D63652352}" sibTransId="{5E7FF9F3-0B8F-4E56-8D0B-2B3490505C77}"/>
    <dgm:cxn modelId="{68C96837-6B2E-4746-81C0-ED82D0A9B493}" type="presOf" srcId="{0BDF37D7-3EE7-4E8A-8142-5B620888660F}" destId="{D3EAF61E-4FD6-41D1-85C5-A6D4C90B1878}" srcOrd="0" destOrd="5" presId="urn:microsoft.com/office/officeart/2005/8/layout/vList3#4"/>
    <dgm:cxn modelId="{966DB4BE-C005-4A94-9E32-0FD9981ABDAE}" type="presParOf" srcId="{4B48CA05-E507-471C-AAAD-42D856B1A8D7}" destId="{EDA08A78-AE21-4467-8C97-E9CCE80DBE9A}" srcOrd="0" destOrd="0" presId="urn:microsoft.com/office/officeart/2005/8/layout/vList3#4"/>
    <dgm:cxn modelId="{025C8BDB-C4CD-4170-B2E6-DACFCC31D6F4}" type="presParOf" srcId="{EDA08A78-AE21-4467-8C97-E9CCE80DBE9A}" destId="{3F9F14A4-E67E-4C91-9753-9ECB991F0F63}" srcOrd="0" destOrd="0" presId="urn:microsoft.com/office/officeart/2005/8/layout/vList3#4"/>
    <dgm:cxn modelId="{B1669820-02BB-42DC-A7E5-3DE3470E07A8}" type="presParOf" srcId="{EDA08A78-AE21-4467-8C97-E9CCE80DBE9A}" destId="{D3EAF61E-4FD6-41D1-85C5-A6D4C90B1878}" srcOrd="1" destOrd="0" presId="urn:microsoft.com/office/officeart/2005/8/layout/vList3#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B69A4A-B333-444B-A821-09FB0252C4D2}" type="doc">
      <dgm:prSet loTypeId="urn:microsoft.com/office/officeart/2005/8/layout/vList3#5" loCatId="list" qsTypeId="urn:microsoft.com/office/officeart/2005/8/quickstyle/simple1" qsCatId="simple" csTypeId="urn:microsoft.com/office/officeart/2005/8/colors/accent1_2" csCatId="accent1" phldr="1"/>
      <dgm:spPr/>
      <dgm:t>
        <a:bodyPr/>
        <a:lstStyle/>
        <a:p>
          <a:endParaRPr lang="en-US"/>
        </a:p>
      </dgm:t>
    </dgm:pt>
    <dgm:pt modelId="{32181CFF-A8AE-4EB3-BD32-D96736E8A5F3}">
      <dgm:prSet/>
      <dgm:spPr/>
      <dgm:t>
        <a:bodyPr/>
        <a:lstStyle/>
        <a:p>
          <a:pPr rtl="0"/>
          <a:r>
            <a:rPr lang="en-IN" sz="5200" b="1" dirty="0" smtClean="0">
              <a:solidFill>
                <a:srgbClr val="FFFF00"/>
              </a:solidFill>
              <a:latin typeface="Candara" panose="020E0502030303020204" pitchFamily="34" charset="0"/>
            </a:rPr>
            <a:t>Delivery Boy –</a:t>
          </a:r>
          <a:endParaRPr lang="en-IN" sz="5200" b="1" dirty="0">
            <a:solidFill>
              <a:srgbClr val="FFFF00"/>
            </a:solidFill>
            <a:latin typeface="Candara" panose="020E0502030303020204" pitchFamily="34" charset="0"/>
          </a:endParaRPr>
        </a:p>
      </dgm:t>
    </dgm:pt>
    <dgm:pt modelId="{C01EDDB9-1DE7-4224-BC8A-60C5FCC77C51}" type="parTrans" cxnId="{076F82FC-B18C-46BD-95D7-92B4F9A824D6}">
      <dgm:prSet/>
      <dgm:spPr/>
      <dgm:t>
        <a:bodyPr/>
        <a:lstStyle/>
        <a:p>
          <a:endParaRPr lang="en-US"/>
        </a:p>
      </dgm:t>
    </dgm:pt>
    <dgm:pt modelId="{A367C37D-13EE-47C5-B8B3-A2DC8D62BACC}" type="sibTrans" cxnId="{076F82FC-B18C-46BD-95D7-92B4F9A824D6}">
      <dgm:prSet/>
      <dgm:spPr/>
      <dgm:t>
        <a:bodyPr/>
        <a:lstStyle/>
        <a:p>
          <a:endParaRPr lang="en-US"/>
        </a:p>
      </dgm:t>
    </dgm:pt>
    <dgm:pt modelId="{BE2D0448-8059-47A8-8272-F98EC73D39C4}">
      <dgm:prSet custT="1"/>
      <dgm:spPr/>
      <dgm:t>
        <a:bodyPr/>
        <a:lstStyle/>
        <a:p>
          <a:pPr rtl="0"/>
          <a:r>
            <a:rPr lang="en-IN" sz="3600" dirty="0" smtClean="0">
              <a:latin typeface="Candara" panose="020E0502030303020204" pitchFamily="34" charset="0"/>
            </a:rPr>
            <a:t>Update Transit orders</a:t>
          </a:r>
          <a:endParaRPr lang="en-IN" sz="3600" dirty="0">
            <a:latin typeface="Candara" panose="020E0502030303020204" pitchFamily="34" charset="0"/>
          </a:endParaRPr>
        </a:p>
      </dgm:t>
    </dgm:pt>
    <dgm:pt modelId="{30782E14-B851-4125-A8E8-27D930D051F8}" type="parTrans" cxnId="{D8D7A700-58E8-4292-A475-406864A48985}">
      <dgm:prSet/>
      <dgm:spPr/>
      <dgm:t>
        <a:bodyPr/>
        <a:lstStyle/>
        <a:p>
          <a:endParaRPr lang="en-US"/>
        </a:p>
      </dgm:t>
    </dgm:pt>
    <dgm:pt modelId="{EC298CD5-DF9F-46F3-B071-E78A601F92AD}" type="sibTrans" cxnId="{D8D7A700-58E8-4292-A475-406864A48985}">
      <dgm:prSet/>
      <dgm:spPr/>
      <dgm:t>
        <a:bodyPr/>
        <a:lstStyle/>
        <a:p>
          <a:endParaRPr lang="en-US"/>
        </a:p>
      </dgm:t>
    </dgm:pt>
    <dgm:pt modelId="{39DFAF92-F35A-4FC9-AC82-F401D05888CA}">
      <dgm:prSet custT="1"/>
      <dgm:spPr/>
      <dgm:t>
        <a:bodyPr/>
        <a:lstStyle/>
        <a:p>
          <a:pPr rtl="0"/>
          <a:r>
            <a:rPr lang="en-IN" sz="3600" dirty="0" smtClean="0">
              <a:latin typeface="Candara" panose="020E0502030303020204" pitchFamily="34" charset="0"/>
            </a:rPr>
            <a:t>Update Delivered orders</a:t>
          </a:r>
          <a:endParaRPr lang="en-IN" sz="3600" dirty="0">
            <a:latin typeface="Candara" panose="020E0502030303020204" pitchFamily="34" charset="0"/>
          </a:endParaRPr>
        </a:p>
      </dgm:t>
    </dgm:pt>
    <dgm:pt modelId="{9EB28D4C-0E60-4B9F-A359-CD4F1D7342CD}" type="parTrans" cxnId="{FF07D1E5-5A85-45A6-8F11-165B378C0879}">
      <dgm:prSet/>
      <dgm:spPr/>
      <dgm:t>
        <a:bodyPr/>
        <a:lstStyle/>
        <a:p>
          <a:endParaRPr lang="en-US"/>
        </a:p>
      </dgm:t>
    </dgm:pt>
    <dgm:pt modelId="{A9B37AE2-4B56-488A-B163-461E8411D99F}" type="sibTrans" cxnId="{FF07D1E5-5A85-45A6-8F11-165B378C0879}">
      <dgm:prSet/>
      <dgm:spPr/>
      <dgm:t>
        <a:bodyPr/>
        <a:lstStyle/>
        <a:p>
          <a:endParaRPr lang="en-US"/>
        </a:p>
      </dgm:t>
    </dgm:pt>
    <dgm:pt modelId="{B968BADA-A610-485B-97B3-6180F3BB68F1}" type="pres">
      <dgm:prSet presAssocID="{4AB69A4A-B333-444B-A821-09FB0252C4D2}" presName="linearFlow" presStyleCnt="0">
        <dgm:presLayoutVars>
          <dgm:dir/>
          <dgm:resizeHandles val="exact"/>
        </dgm:presLayoutVars>
      </dgm:prSet>
      <dgm:spPr/>
      <dgm:t>
        <a:bodyPr/>
        <a:lstStyle/>
        <a:p>
          <a:endParaRPr lang="en-US"/>
        </a:p>
      </dgm:t>
    </dgm:pt>
    <dgm:pt modelId="{0A6DA8FB-F1D9-415C-8C96-CD66A521D138}" type="pres">
      <dgm:prSet presAssocID="{32181CFF-A8AE-4EB3-BD32-D96736E8A5F3}" presName="composite" presStyleCnt="0"/>
      <dgm:spPr/>
    </dgm:pt>
    <dgm:pt modelId="{A5F6FC66-128F-41EF-BEAE-BB28E16F5EC7}" type="pres">
      <dgm:prSet presAssocID="{32181CFF-A8AE-4EB3-BD32-D96736E8A5F3}" presName="imgShp" presStyleLbl="fgImgPlace1" presStyleIdx="0" presStyleCnt="1"/>
      <dgm:spPr/>
    </dgm:pt>
    <dgm:pt modelId="{C9236716-4B4F-429B-B897-B7EAB14F67E2}" type="pres">
      <dgm:prSet presAssocID="{32181CFF-A8AE-4EB3-BD32-D96736E8A5F3}" presName="txShp" presStyleLbl="node1" presStyleIdx="0" presStyleCnt="1" custScaleX="99701">
        <dgm:presLayoutVars>
          <dgm:bulletEnabled val="1"/>
        </dgm:presLayoutVars>
      </dgm:prSet>
      <dgm:spPr/>
      <dgm:t>
        <a:bodyPr/>
        <a:lstStyle/>
        <a:p>
          <a:endParaRPr lang="en-US"/>
        </a:p>
      </dgm:t>
    </dgm:pt>
  </dgm:ptLst>
  <dgm:cxnLst>
    <dgm:cxn modelId="{076F82FC-B18C-46BD-95D7-92B4F9A824D6}" srcId="{4AB69A4A-B333-444B-A821-09FB0252C4D2}" destId="{32181CFF-A8AE-4EB3-BD32-D96736E8A5F3}" srcOrd="0" destOrd="0" parTransId="{C01EDDB9-1DE7-4224-BC8A-60C5FCC77C51}" sibTransId="{A367C37D-13EE-47C5-B8B3-A2DC8D62BACC}"/>
    <dgm:cxn modelId="{C1B78999-DA0F-42EB-BC9A-171D4A151333}" type="presOf" srcId="{39DFAF92-F35A-4FC9-AC82-F401D05888CA}" destId="{C9236716-4B4F-429B-B897-B7EAB14F67E2}" srcOrd="0" destOrd="2" presId="urn:microsoft.com/office/officeart/2005/8/layout/vList3#5"/>
    <dgm:cxn modelId="{923D5572-A564-4963-94AB-2874848EDE36}" type="presOf" srcId="{4AB69A4A-B333-444B-A821-09FB0252C4D2}" destId="{B968BADA-A610-485B-97B3-6180F3BB68F1}" srcOrd="0" destOrd="0" presId="urn:microsoft.com/office/officeart/2005/8/layout/vList3#5"/>
    <dgm:cxn modelId="{87163A7D-C928-4F4F-9944-D6752F223576}" type="presOf" srcId="{BE2D0448-8059-47A8-8272-F98EC73D39C4}" destId="{C9236716-4B4F-429B-B897-B7EAB14F67E2}" srcOrd="0" destOrd="1" presId="urn:microsoft.com/office/officeart/2005/8/layout/vList3#5"/>
    <dgm:cxn modelId="{FF07D1E5-5A85-45A6-8F11-165B378C0879}" srcId="{32181CFF-A8AE-4EB3-BD32-D96736E8A5F3}" destId="{39DFAF92-F35A-4FC9-AC82-F401D05888CA}" srcOrd="1" destOrd="0" parTransId="{9EB28D4C-0E60-4B9F-A359-CD4F1D7342CD}" sibTransId="{A9B37AE2-4B56-488A-B163-461E8411D99F}"/>
    <dgm:cxn modelId="{D8D7A700-58E8-4292-A475-406864A48985}" srcId="{32181CFF-A8AE-4EB3-BD32-D96736E8A5F3}" destId="{BE2D0448-8059-47A8-8272-F98EC73D39C4}" srcOrd="0" destOrd="0" parTransId="{30782E14-B851-4125-A8E8-27D930D051F8}" sibTransId="{EC298CD5-DF9F-46F3-B071-E78A601F92AD}"/>
    <dgm:cxn modelId="{C719F9A8-A0B8-4C60-B78D-0425B073FA1F}" type="presOf" srcId="{32181CFF-A8AE-4EB3-BD32-D96736E8A5F3}" destId="{C9236716-4B4F-429B-B897-B7EAB14F67E2}" srcOrd="0" destOrd="0" presId="urn:microsoft.com/office/officeart/2005/8/layout/vList3#5"/>
    <dgm:cxn modelId="{4AF16F3C-582F-43AC-81BF-B9AFAD7E1823}" type="presParOf" srcId="{B968BADA-A610-485B-97B3-6180F3BB68F1}" destId="{0A6DA8FB-F1D9-415C-8C96-CD66A521D138}" srcOrd="0" destOrd="0" presId="urn:microsoft.com/office/officeart/2005/8/layout/vList3#5"/>
    <dgm:cxn modelId="{EE979C2D-C23E-4E00-AB58-862E499AF7AB}" type="presParOf" srcId="{0A6DA8FB-F1D9-415C-8C96-CD66A521D138}" destId="{A5F6FC66-128F-41EF-BEAE-BB28E16F5EC7}" srcOrd="0" destOrd="0" presId="urn:microsoft.com/office/officeart/2005/8/layout/vList3#5"/>
    <dgm:cxn modelId="{30E5265D-EB59-4281-8756-940109D4D42B}" type="presParOf" srcId="{0A6DA8FB-F1D9-415C-8C96-CD66A521D138}" destId="{C9236716-4B4F-429B-B897-B7EAB14F67E2}" srcOrd="1" destOrd="0" presId="urn:microsoft.com/office/officeart/2005/8/layout/vList3#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75F11A-8C73-4FFC-BD2C-DC81369261B8}" type="doc">
      <dgm:prSet loTypeId="urn:microsoft.com/office/officeart/2005/8/layout/vList3#6" loCatId="list" qsTypeId="urn:microsoft.com/office/officeart/2005/8/quickstyle/simple1" qsCatId="simple" csTypeId="urn:microsoft.com/office/officeart/2005/8/colors/accent1_2" csCatId="accent1" phldr="1"/>
      <dgm:spPr/>
      <dgm:t>
        <a:bodyPr/>
        <a:lstStyle/>
        <a:p>
          <a:endParaRPr lang="en-US"/>
        </a:p>
      </dgm:t>
    </dgm:pt>
    <dgm:pt modelId="{FEEA5210-1A0B-43AB-A5BA-6589986978E0}">
      <dgm:prSet custT="1"/>
      <dgm:spPr/>
      <dgm:t>
        <a:bodyPr/>
        <a:lstStyle/>
        <a:p>
          <a:pPr rtl="0"/>
          <a:r>
            <a:rPr lang="en-IN" sz="3600" b="1" dirty="0" smtClean="0">
              <a:solidFill>
                <a:srgbClr val="FFFF00"/>
              </a:solidFill>
              <a:latin typeface="Candara" panose="020E0502030303020204" pitchFamily="34" charset="0"/>
            </a:rPr>
            <a:t>Administrator –</a:t>
          </a:r>
          <a:endParaRPr lang="en-IN" sz="3600" b="1" dirty="0">
            <a:solidFill>
              <a:srgbClr val="FFFF00"/>
            </a:solidFill>
            <a:latin typeface="Candara" panose="020E0502030303020204" pitchFamily="34" charset="0"/>
          </a:endParaRPr>
        </a:p>
      </dgm:t>
    </dgm:pt>
    <dgm:pt modelId="{4ABF0331-AF6A-4706-9149-E0FCB6DD1617}" type="parTrans" cxnId="{20D9DECD-EBCF-4B0B-9366-F40B99E18E66}">
      <dgm:prSet/>
      <dgm:spPr/>
      <dgm:t>
        <a:bodyPr/>
        <a:lstStyle/>
        <a:p>
          <a:endParaRPr lang="en-US"/>
        </a:p>
      </dgm:t>
    </dgm:pt>
    <dgm:pt modelId="{00118CDD-A09E-4868-9903-463BCF97562F}" type="sibTrans" cxnId="{20D9DECD-EBCF-4B0B-9366-F40B99E18E66}">
      <dgm:prSet/>
      <dgm:spPr/>
      <dgm:t>
        <a:bodyPr/>
        <a:lstStyle/>
        <a:p>
          <a:endParaRPr lang="en-US"/>
        </a:p>
      </dgm:t>
    </dgm:pt>
    <dgm:pt modelId="{FA43F638-F858-453E-B94D-8516EDA2C777}">
      <dgm:prSet/>
      <dgm:spPr/>
      <dgm:t>
        <a:bodyPr/>
        <a:lstStyle/>
        <a:p>
          <a:pPr rtl="0"/>
          <a:r>
            <a:rPr lang="en-IN" sz="2500" dirty="0" smtClean="0">
              <a:latin typeface="Candara" panose="020E0502030303020204" pitchFamily="34" charset="0"/>
            </a:rPr>
            <a:t>Add new users to the app</a:t>
          </a:r>
          <a:endParaRPr lang="en-IN" sz="2500" dirty="0">
            <a:latin typeface="Candara" panose="020E0502030303020204" pitchFamily="34" charset="0"/>
          </a:endParaRPr>
        </a:p>
      </dgm:t>
    </dgm:pt>
    <dgm:pt modelId="{2670F549-7A70-43BC-BC81-C651B3EA0989}" type="parTrans" cxnId="{1D850FDF-9A91-47DE-81C8-A48898FC306F}">
      <dgm:prSet/>
      <dgm:spPr/>
      <dgm:t>
        <a:bodyPr/>
        <a:lstStyle/>
        <a:p>
          <a:endParaRPr lang="en-US"/>
        </a:p>
      </dgm:t>
    </dgm:pt>
    <dgm:pt modelId="{8AB9510E-A4E6-470A-8A93-F4810239587B}" type="sibTrans" cxnId="{1D850FDF-9A91-47DE-81C8-A48898FC306F}">
      <dgm:prSet/>
      <dgm:spPr/>
      <dgm:t>
        <a:bodyPr/>
        <a:lstStyle/>
        <a:p>
          <a:endParaRPr lang="en-US"/>
        </a:p>
      </dgm:t>
    </dgm:pt>
    <dgm:pt modelId="{37D2E023-DF85-4917-853A-586AC3F3CA74}">
      <dgm:prSet/>
      <dgm:spPr/>
      <dgm:t>
        <a:bodyPr/>
        <a:lstStyle/>
        <a:p>
          <a:pPr rtl="0"/>
          <a:r>
            <a:rPr lang="en-IN" sz="2500" dirty="0" smtClean="0">
              <a:latin typeface="Candara" panose="020E0502030303020204" pitchFamily="34" charset="0"/>
            </a:rPr>
            <a:t>Design modifications and enhancements to the app</a:t>
          </a:r>
          <a:endParaRPr lang="en-IN" sz="2500" dirty="0">
            <a:latin typeface="Candara" panose="020E0502030303020204" pitchFamily="34" charset="0"/>
          </a:endParaRPr>
        </a:p>
      </dgm:t>
    </dgm:pt>
    <dgm:pt modelId="{612E052D-A016-4336-BCA4-817AAA7CD462}" type="parTrans" cxnId="{57F3F50B-FAE4-4D87-ADA8-5056999AB758}">
      <dgm:prSet/>
      <dgm:spPr/>
      <dgm:t>
        <a:bodyPr/>
        <a:lstStyle/>
        <a:p>
          <a:endParaRPr lang="en-US"/>
        </a:p>
      </dgm:t>
    </dgm:pt>
    <dgm:pt modelId="{FDBF5034-609A-4382-9EB0-885B0A283830}" type="sibTrans" cxnId="{57F3F50B-FAE4-4D87-ADA8-5056999AB758}">
      <dgm:prSet/>
      <dgm:spPr/>
      <dgm:t>
        <a:bodyPr/>
        <a:lstStyle/>
        <a:p>
          <a:endParaRPr lang="en-US"/>
        </a:p>
      </dgm:t>
    </dgm:pt>
    <dgm:pt modelId="{4CDD5598-5778-4D6D-A88D-E301D9FBEE41}">
      <dgm:prSet/>
      <dgm:spPr/>
      <dgm:t>
        <a:bodyPr/>
        <a:lstStyle/>
        <a:p>
          <a:pPr rtl="0"/>
          <a:r>
            <a:rPr lang="en-IN" sz="2500" dirty="0" smtClean="0">
              <a:latin typeface="Candara" panose="020E0502030303020204" pitchFamily="34" charset="0"/>
            </a:rPr>
            <a:t>Backend database and server maintenance</a:t>
          </a:r>
          <a:endParaRPr lang="en-IN" sz="2500" dirty="0">
            <a:latin typeface="Candara" panose="020E0502030303020204" pitchFamily="34" charset="0"/>
          </a:endParaRPr>
        </a:p>
      </dgm:t>
    </dgm:pt>
    <dgm:pt modelId="{C176B749-B28C-456C-B474-4C22B0ABBD6B}" type="parTrans" cxnId="{F3F77251-B22D-4314-900A-0AFD1FCEB1E7}">
      <dgm:prSet/>
      <dgm:spPr/>
      <dgm:t>
        <a:bodyPr/>
        <a:lstStyle/>
        <a:p>
          <a:endParaRPr lang="en-US"/>
        </a:p>
      </dgm:t>
    </dgm:pt>
    <dgm:pt modelId="{CCC15C91-D22E-4B80-9573-D7786468A9E1}" type="sibTrans" cxnId="{F3F77251-B22D-4314-900A-0AFD1FCEB1E7}">
      <dgm:prSet/>
      <dgm:spPr/>
      <dgm:t>
        <a:bodyPr/>
        <a:lstStyle/>
        <a:p>
          <a:endParaRPr lang="en-US"/>
        </a:p>
      </dgm:t>
    </dgm:pt>
    <dgm:pt modelId="{FB028B09-93F8-4FE2-9EBF-249B961E5FA6}">
      <dgm:prSet/>
      <dgm:spPr/>
      <dgm:t>
        <a:bodyPr/>
        <a:lstStyle/>
        <a:p>
          <a:pPr rtl="0"/>
          <a:r>
            <a:rPr lang="en-IN" sz="2500" dirty="0" smtClean="0">
              <a:latin typeface="Candara" panose="020E0502030303020204" pitchFamily="34" charset="0"/>
            </a:rPr>
            <a:t>Security and Monitoring</a:t>
          </a:r>
          <a:endParaRPr lang="en-IN" sz="2500" dirty="0">
            <a:latin typeface="Candara" panose="020E0502030303020204" pitchFamily="34" charset="0"/>
          </a:endParaRPr>
        </a:p>
      </dgm:t>
    </dgm:pt>
    <dgm:pt modelId="{AA2D5AF4-9D48-49EA-A570-BCFB25DF89BF}" type="parTrans" cxnId="{9893B5CC-AAE6-4ADA-8A21-E15AF4873227}">
      <dgm:prSet/>
      <dgm:spPr/>
      <dgm:t>
        <a:bodyPr/>
        <a:lstStyle/>
        <a:p>
          <a:endParaRPr lang="en-US"/>
        </a:p>
      </dgm:t>
    </dgm:pt>
    <dgm:pt modelId="{E3B00A92-4E3F-49B5-8562-B9B7605A20F9}" type="sibTrans" cxnId="{9893B5CC-AAE6-4ADA-8A21-E15AF4873227}">
      <dgm:prSet/>
      <dgm:spPr/>
      <dgm:t>
        <a:bodyPr/>
        <a:lstStyle/>
        <a:p>
          <a:endParaRPr lang="en-US"/>
        </a:p>
      </dgm:t>
    </dgm:pt>
    <dgm:pt modelId="{69154178-0BFD-41AB-BF9D-817FA0C4222B}">
      <dgm:prSet/>
      <dgm:spPr/>
      <dgm:t>
        <a:bodyPr/>
        <a:lstStyle/>
        <a:p>
          <a:pPr rtl="0"/>
          <a:r>
            <a:rPr lang="en-IN" sz="2500" dirty="0" smtClean="0">
              <a:latin typeface="Candara" panose="020E0502030303020204" pitchFamily="34" charset="0"/>
            </a:rPr>
            <a:t>Debugging and Error resolution</a:t>
          </a:r>
          <a:endParaRPr lang="en-IN" sz="2500" dirty="0">
            <a:latin typeface="Candara" panose="020E0502030303020204" pitchFamily="34" charset="0"/>
          </a:endParaRPr>
        </a:p>
      </dgm:t>
    </dgm:pt>
    <dgm:pt modelId="{98CEAC02-4350-46AD-B7EA-68DE1428C169}" type="parTrans" cxnId="{43189B44-0FFC-43B2-A804-533C3FC82AD7}">
      <dgm:prSet/>
      <dgm:spPr/>
      <dgm:t>
        <a:bodyPr/>
        <a:lstStyle/>
        <a:p>
          <a:endParaRPr lang="en-US"/>
        </a:p>
      </dgm:t>
    </dgm:pt>
    <dgm:pt modelId="{12878695-F993-4AF0-A214-6C4E68083CB4}" type="sibTrans" cxnId="{43189B44-0FFC-43B2-A804-533C3FC82AD7}">
      <dgm:prSet/>
      <dgm:spPr/>
      <dgm:t>
        <a:bodyPr/>
        <a:lstStyle/>
        <a:p>
          <a:endParaRPr lang="en-US"/>
        </a:p>
      </dgm:t>
    </dgm:pt>
    <dgm:pt modelId="{6D67548F-1CDC-44F4-ADFC-47B704CD53F3}" type="pres">
      <dgm:prSet presAssocID="{7575F11A-8C73-4FFC-BD2C-DC81369261B8}" presName="linearFlow" presStyleCnt="0">
        <dgm:presLayoutVars>
          <dgm:dir/>
          <dgm:resizeHandles val="exact"/>
        </dgm:presLayoutVars>
      </dgm:prSet>
      <dgm:spPr/>
      <dgm:t>
        <a:bodyPr/>
        <a:lstStyle/>
        <a:p>
          <a:endParaRPr lang="en-US"/>
        </a:p>
      </dgm:t>
    </dgm:pt>
    <dgm:pt modelId="{FE80624F-51CE-431B-B71D-61CD653600BF}" type="pres">
      <dgm:prSet presAssocID="{FEEA5210-1A0B-43AB-A5BA-6589986978E0}" presName="composite" presStyleCnt="0"/>
      <dgm:spPr/>
    </dgm:pt>
    <dgm:pt modelId="{6CA135C2-09EF-4C95-A49F-F5FBCF325D37}" type="pres">
      <dgm:prSet presAssocID="{FEEA5210-1A0B-43AB-A5BA-6589986978E0}" presName="imgShp" presStyleLbl="fgImgPlace1" presStyleIdx="0" presStyleCnt="1" custLinFactNeighborX="-25463" custLinFactNeighborY="-1876"/>
      <dgm:spPr/>
    </dgm:pt>
    <dgm:pt modelId="{0E3CE53B-24E0-4ED6-AAE9-986D96EB3F55}" type="pres">
      <dgm:prSet presAssocID="{FEEA5210-1A0B-43AB-A5BA-6589986978E0}" presName="txShp" presStyleLbl="node1" presStyleIdx="0" presStyleCnt="1" custScaleX="113146" custScaleY="119006">
        <dgm:presLayoutVars>
          <dgm:bulletEnabled val="1"/>
        </dgm:presLayoutVars>
      </dgm:prSet>
      <dgm:spPr/>
      <dgm:t>
        <a:bodyPr/>
        <a:lstStyle/>
        <a:p>
          <a:endParaRPr lang="en-US"/>
        </a:p>
      </dgm:t>
    </dgm:pt>
  </dgm:ptLst>
  <dgm:cxnLst>
    <dgm:cxn modelId="{DEC6331D-7677-4C5B-A6EF-1BABF25598E0}" type="presOf" srcId="{4CDD5598-5778-4D6D-A88D-E301D9FBEE41}" destId="{0E3CE53B-24E0-4ED6-AAE9-986D96EB3F55}" srcOrd="0" destOrd="3" presId="urn:microsoft.com/office/officeart/2005/8/layout/vList3#6"/>
    <dgm:cxn modelId="{E28F5F99-32C8-4289-B670-1791C7396C31}" type="presOf" srcId="{69154178-0BFD-41AB-BF9D-817FA0C4222B}" destId="{0E3CE53B-24E0-4ED6-AAE9-986D96EB3F55}" srcOrd="0" destOrd="5" presId="urn:microsoft.com/office/officeart/2005/8/layout/vList3#6"/>
    <dgm:cxn modelId="{61A166D2-6FB1-4935-ACBD-9A142A2EB5A4}" type="presOf" srcId="{FB028B09-93F8-4FE2-9EBF-249B961E5FA6}" destId="{0E3CE53B-24E0-4ED6-AAE9-986D96EB3F55}" srcOrd="0" destOrd="4" presId="urn:microsoft.com/office/officeart/2005/8/layout/vList3#6"/>
    <dgm:cxn modelId="{9893B5CC-AAE6-4ADA-8A21-E15AF4873227}" srcId="{FEEA5210-1A0B-43AB-A5BA-6589986978E0}" destId="{FB028B09-93F8-4FE2-9EBF-249B961E5FA6}" srcOrd="3" destOrd="0" parTransId="{AA2D5AF4-9D48-49EA-A570-BCFB25DF89BF}" sibTransId="{E3B00A92-4E3F-49B5-8562-B9B7605A20F9}"/>
    <dgm:cxn modelId="{C29D5AE3-9E26-41AD-9768-1D8C4783160E}" type="presOf" srcId="{FEEA5210-1A0B-43AB-A5BA-6589986978E0}" destId="{0E3CE53B-24E0-4ED6-AAE9-986D96EB3F55}" srcOrd="0" destOrd="0" presId="urn:microsoft.com/office/officeart/2005/8/layout/vList3#6"/>
    <dgm:cxn modelId="{339534C6-EF2B-48D2-BC7C-F762E1053943}" type="presOf" srcId="{37D2E023-DF85-4917-853A-586AC3F3CA74}" destId="{0E3CE53B-24E0-4ED6-AAE9-986D96EB3F55}" srcOrd="0" destOrd="2" presId="urn:microsoft.com/office/officeart/2005/8/layout/vList3#6"/>
    <dgm:cxn modelId="{43189B44-0FFC-43B2-A804-533C3FC82AD7}" srcId="{FEEA5210-1A0B-43AB-A5BA-6589986978E0}" destId="{69154178-0BFD-41AB-BF9D-817FA0C4222B}" srcOrd="4" destOrd="0" parTransId="{98CEAC02-4350-46AD-B7EA-68DE1428C169}" sibTransId="{12878695-F993-4AF0-A214-6C4E68083CB4}"/>
    <dgm:cxn modelId="{6216463E-226D-4B17-877C-792EFFFC083A}" type="presOf" srcId="{FA43F638-F858-453E-B94D-8516EDA2C777}" destId="{0E3CE53B-24E0-4ED6-AAE9-986D96EB3F55}" srcOrd="0" destOrd="1" presId="urn:microsoft.com/office/officeart/2005/8/layout/vList3#6"/>
    <dgm:cxn modelId="{57F3F50B-FAE4-4D87-ADA8-5056999AB758}" srcId="{FEEA5210-1A0B-43AB-A5BA-6589986978E0}" destId="{37D2E023-DF85-4917-853A-586AC3F3CA74}" srcOrd="1" destOrd="0" parTransId="{612E052D-A016-4336-BCA4-817AAA7CD462}" sibTransId="{FDBF5034-609A-4382-9EB0-885B0A283830}"/>
    <dgm:cxn modelId="{F3F77251-B22D-4314-900A-0AFD1FCEB1E7}" srcId="{FEEA5210-1A0B-43AB-A5BA-6589986978E0}" destId="{4CDD5598-5778-4D6D-A88D-E301D9FBEE41}" srcOrd="2" destOrd="0" parTransId="{C176B749-B28C-456C-B474-4C22B0ABBD6B}" sibTransId="{CCC15C91-D22E-4B80-9573-D7786468A9E1}"/>
    <dgm:cxn modelId="{1D850FDF-9A91-47DE-81C8-A48898FC306F}" srcId="{FEEA5210-1A0B-43AB-A5BA-6589986978E0}" destId="{FA43F638-F858-453E-B94D-8516EDA2C777}" srcOrd="0" destOrd="0" parTransId="{2670F549-7A70-43BC-BC81-C651B3EA0989}" sibTransId="{8AB9510E-A4E6-470A-8A93-F4810239587B}"/>
    <dgm:cxn modelId="{654D7A70-EA9E-4528-BADD-DE8ADBAB7337}" type="presOf" srcId="{7575F11A-8C73-4FFC-BD2C-DC81369261B8}" destId="{6D67548F-1CDC-44F4-ADFC-47B704CD53F3}" srcOrd="0" destOrd="0" presId="urn:microsoft.com/office/officeart/2005/8/layout/vList3#6"/>
    <dgm:cxn modelId="{20D9DECD-EBCF-4B0B-9366-F40B99E18E66}" srcId="{7575F11A-8C73-4FFC-BD2C-DC81369261B8}" destId="{FEEA5210-1A0B-43AB-A5BA-6589986978E0}" srcOrd="0" destOrd="0" parTransId="{4ABF0331-AF6A-4706-9149-E0FCB6DD1617}" sibTransId="{00118CDD-A09E-4868-9903-463BCF97562F}"/>
    <dgm:cxn modelId="{6E964F99-8256-411D-A715-8A8913A8225B}" type="presParOf" srcId="{6D67548F-1CDC-44F4-ADFC-47B704CD53F3}" destId="{FE80624F-51CE-431B-B71D-61CD653600BF}" srcOrd="0" destOrd="0" presId="urn:microsoft.com/office/officeart/2005/8/layout/vList3#6"/>
    <dgm:cxn modelId="{AD2EF4F7-C895-4726-A5C0-DE143CDE9C15}" type="presParOf" srcId="{FE80624F-51CE-431B-B71D-61CD653600BF}" destId="{6CA135C2-09EF-4C95-A49F-F5FBCF325D37}" srcOrd="0" destOrd="0" presId="urn:microsoft.com/office/officeart/2005/8/layout/vList3#6"/>
    <dgm:cxn modelId="{081F400F-31CF-4E93-B712-900BF2B320CF}" type="presParOf" srcId="{FE80624F-51CE-431B-B71D-61CD653600BF}" destId="{0E3CE53B-24E0-4ED6-AAE9-986D96EB3F55}" srcOrd="1" destOrd="0" presId="urn:microsoft.com/office/officeart/2005/8/layout/vList3#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347B283-9C33-4F64-9764-AEF18E7B9B9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1D2D18DC-3EE1-42C1-86D4-2AC8E220B579}">
      <dgm:prSet/>
      <dgm:spPr/>
      <dgm:t>
        <a:bodyPr/>
        <a:lstStyle/>
        <a:p>
          <a:pPr rtl="0"/>
          <a:r>
            <a:rPr lang="en-IN" smtClean="0"/>
            <a:t>Raw material Supply Track</a:t>
          </a:r>
          <a:endParaRPr lang="en-IN"/>
        </a:p>
      </dgm:t>
    </dgm:pt>
    <dgm:pt modelId="{0DBDEB7C-81C5-45C0-9B3E-82212EAC3F01}" type="parTrans" cxnId="{106C951C-F7B3-4E99-839F-5A484AA6D312}">
      <dgm:prSet/>
      <dgm:spPr/>
      <dgm:t>
        <a:bodyPr/>
        <a:lstStyle/>
        <a:p>
          <a:endParaRPr lang="en-US"/>
        </a:p>
      </dgm:t>
    </dgm:pt>
    <dgm:pt modelId="{C3AD9849-3D76-498C-B11E-E181BFC6B39E}" type="sibTrans" cxnId="{106C951C-F7B3-4E99-839F-5A484AA6D312}">
      <dgm:prSet/>
      <dgm:spPr/>
      <dgm:t>
        <a:bodyPr/>
        <a:lstStyle/>
        <a:p>
          <a:endParaRPr lang="en-US"/>
        </a:p>
      </dgm:t>
    </dgm:pt>
    <dgm:pt modelId="{DFE03265-A52C-4CD5-88BF-6EE53326D68B}">
      <dgm:prSet/>
      <dgm:spPr/>
      <dgm:t>
        <a:bodyPr/>
        <a:lstStyle/>
        <a:p>
          <a:pPr rtl="0"/>
          <a:r>
            <a:rPr lang="en-IN" smtClean="0"/>
            <a:t>Customer Base Maintenance</a:t>
          </a:r>
          <a:endParaRPr lang="en-IN"/>
        </a:p>
      </dgm:t>
    </dgm:pt>
    <dgm:pt modelId="{B47802D4-ABDC-42D8-8E9E-1A1B71820C37}" type="parTrans" cxnId="{934DACDE-74D0-41B7-98EE-1F5F75515556}">
      <dgm:prSet/>
      <dgm:spPr/>
      <dgm:t>
        <a:bodyPr/>
        <a:lstStyle/>
        <a:p>
          <a:endParaRPr lang="en-US"/>
        </a:p>
      </dgm:t>
    </dgm:pt>
    <dgm:pt modelId="{E9922355-C1E4-43AA-99E4-C7640C7FC3B4}" type="sibTrans" cxnId="{934DACDE-74D0-41B7-98EE-1F5F75515556}">
      <dgm:prSet/>
      <dgm:spPr/>
      <dgm:t>
        <a:bodyPr/>
        <a:lstStyle/>
        <a:p>
          <a:endParaRPr lang="en-US"/>
        </a:p>
      </dgm:t>
    </dgm:pt>
    <dgm:pt modelId="{919E068D-D39F-4C17-AA93-784D517B3817}">
      <dgm:prSet/>
      <dgm:spPr/>
      <dgm:t>
        <a:bodyPr/>
        <a:lstStyle/>
        <a:p>
          <a:pPr rtl="0"/>
          <a:r>
            <a:rPr lang="en-IN" dirty="0" smtClean="0"/>
            <a:t>Export data in PDF format</a:t>
          </a:r>
          <a:endParaRPr lang="en-IN" dirty="0"/>
        </a:p>
      </dgm:t>
    </dgm:pt>
    <dgm:pt modelId="{9063761D-25FF-4CFF-8913-2C62F81E93A1}" type="parTrans" cxnId="{58D21E28-4C14-4579-B1B2-1D6917A9A71E}">
      <dgm:prSet/>
      <dgm:spPr/>
      <dgm:t>
        <a:bodyPr/>
        <a:lstStyle/>
        <a:p>
          <a:endParaRPr lang="en-US"/>
        </a:p>
      </dgm:t>
    </dgm:pt>
    <dgm:pt modelId="{9C551AAC-DD23-4CDB-8E07-9FF830E2C259}" type="sibTrans" cxnId="{58D21E28-4C14-4579-B1B2-1D6917A9A71E}">
      <dgm:prSet/>
      <dgm:spPr/>
      <dgm:t>
        <a:bodyPr/>
        <a:lstStyle/>
        <a:p>
          <a:endParaRPr lang="en-US"/>
        </a:p>
      </dgm:t>
    </dgm:pt>
    <dgm:pt modelId="{9C3DDCD9-C963-46DE-B4B6-FD9F84C99F5F}">
      <dgm:prSet/>
      <dgm:spPr/>
      <dgm:t>
        <a:bodyPr/>
        <a:lstStyle/>
        <a:p>
          <a:pPr rtl="0"/>
          <a:r>
            <a:rPr lang="en-IN" smtClean="0"/>
            <a:t>Transparent System</a:t>
          </a:r>
          <a:endParaRPr lang="en-IN"/>
        </a:p>
      </dgm:t>
    </dgm:pt>
    <dgm:pt modelId="{1CB86A1E-AA35-4CB0-9129-CC9927684D50}" type="parTrans" cxnId="{667688F6-D92E-42E7-8F0B-4343BCD5B6B5}">
      <dgm:prSet/>
      <dgm:spPr/>
      <dgm:t>
        <a:bodyPr/>
        <a:lstStyle/>
        <a:p>
          <a:endParaRPr lang="en-US"/>
        </a:p>
      </dgm:t>
    </dgm:pt>
    <dgm:pt modelId="{E5DDD1B3-48FD-40B0-946F-D2DDC9140A01}" type="sibTrans" cxnId="{667688F6-D92E-42E7-8F0B-4343BCD5B6B5}">
      <dgm:prSet/>
      <dgm:spPr/>
      <dgm:t>
        <a:bodyPr/>
        <a:lstStyle/>
        <a:p>
          <a:endParaRPr lang="en-US"/>
        </a:p>
      </dgm:t>
    </dgm:pt>
    <dgm:pt modelId="{92D2A6E4-53E3-4002-A426-50309395BF73}" type="pres">
      <dgm:prSet presAssocID="{C347B283-9C33-4F64-9764-AEF18E7B9B9A}" presName="compositeShape" presStyleCnt="0">
        <dgm:presLayoutVars>
          <dgm:dir/>
          <dgm:resizeHandles/>
        </dgm:presLayoutVars>
      </dgm:prSet>
      <dgm:spPr/>
      <dgm:t>
        <a:bodyPr/>
        <a:lstStyle/>
        <a:p>
          <a:endParaRPr lang="en-US"/>
        </a:p>
      </dgm:t>
    </dgm:pt>
    <dgm:pt modelId="{31B00879-18BE-4130-B4F4-105002134491}" type="pres">
      <dgm:prSet presAssocID="{C347B283-9C33-4F64-9764-AEF18E7B9B9A}" presName="pyramid" presStyleLbl="node1" presStyleIdx="0" presStyleCnt="1"/>
      <dgm:spPr/>
    </dgm:pt>
    <dgm:pt modelId="{A27BCCBB-7F45-4823-8BB8-F22A9FF2E1AD}" type="pres">
      <dgm:prSet presAssocID="{C347B283-9C33-4F64-9764-AEF18E7B9B9A}" presName="theList" presStyleCnt="0"/>
      <dgm:spPr/>
    </dgm:pt>
    <dgm:pt modelId="{A51CF94B-0F29-47B5-8D69-B91B5A57AA59}" type="pres">
      <dgm:prSet presAssocID="{1D2D18DC-3EE1-42C1-86D4-2AC8E220B579}" presName="aNode" presStyleLbl="fgAcc1" presStyleIdx="0" presStyleCnt="4">
        <dgm:presLayoutVars>
          <dgm:bulletEnabled val="1"/>
        </dgm:presLayoutVars>
      </dgm:prSet>
      <dgm:spPr/>
      <dgm:t>
        <a:bodyPr/>
        <a:lstStyle/>
        <a:p>
          <a:endParaRPr lang="en-US"/>
        </a:p>
      </dgm:t>
    </dgm:pt>
    <dgm:pt modelId="{A2CE18E1-AC6D-40A3-9B58-8AC3E24921BA}" type="pres">
      <dgm:prSet presAssocID="{1D2D18DC-3EE1-42C1-86D4-2AC8E220B579}" presName="aSpace" presStyleCnt="0"/>
      <dgm:spPr/>
    </dgm:pt>
    <dgm:pt modelId="{3F2DB462-23D4-4A61-8CB1-B1E47287D310}" type="pres">
      <dgm:prSet presAssocID="{DFE03265-A52C-4CD5-88BF-6EE53326D68B}" presName="aNode" presStyleLbl="fgAcc1" presStyleIdx="1" presStyleCnt="4">
        <dgm:presLayoutVars>
          <dgm:bulletEnabled val="1"/>
        </dgm:presLayoutVars>
      </dgm:prSet>
      <dgm:spPr/>
      <dgm:t>
        <a:bodyPr/>
        <a:lstStyle/>
        <a:p>
          <a:endParaRPr lang="en-US"/>
        </a:p>
      </dgm:t>
    </dgm:pt>
    <dgm:pt modelId="{D139AFA5-4BED-4C8B-A979-52E550421134}" type="pres">
      <dgm:prSet presAssocID="{DFE03265-A52C-4CD5-88BF-6EE53326D68B}" presName="aSpace" presStyleCnt="0"/>
      <dgm:spPr/>
    </dgm:pt>
    <dgm:pt modelId="{E0E5ED96-E30E-44A8-9781-6C7A935BE894}" type="pres">
      <dgm:prSet presAssocID="{919E068D-D39F-4C17-AA93-784D517B3817}" presName="aNode" presStyleLbl="fgAcc1" presStyleIdx="2" presStyleCnt="4">
        <dgm:presLayoutVars>
          <dgm:bulletEnabled val="1"/>
        </dgm:presLayoutVars>
      </dgm:prSet>
      <dgm:spPr/>
      <dgm:t>
        <a:bodyPr/>
        <a:lstStyle/>
        <a:p>
          <a:endParaRPr lang="en-US"/>
        </a:p>
      </dgm:t>
    </dgm:pt>
    <dgm:pt modelId="{320D9516-2549-488B-A338-AC744C8D3F5F}" type="pres">
      <dgm:prSet presAssocID="{919E068D-D39F-4C17-AA93-784D517B3817}" presName="aSpace" presStyleCnt="0"/>
      <dgm:spPr/>
    </dgm:pt>
    <dgm:pt modelId="{484490F0-9A7C-4DF1-950E-B56D0C35ECAA}" type="pres">
      <dgm:prSet presAssocID="{9C3DDCD9-C963-46DE-B4B6-FD9F84C99F5F}" presName="aNode" presStyleLbl="fgAcc1" presStyleIdx="3" presStyleCnt="4">
        <dgm:presLayoutVars>
          <dgm:bulletEnabled val="1"/>
        </dgm:presLayoutVars>
      </dgm:prSet>
      <dgm:spPr/>
      <dgm:t>
        <a:bodyPr/>
        <a:lstStyle/>
        <a:p>
          <a:endParaRPr lang="en-US"/>
        </a:p>
      </dgm:t>
    </dgm:pt>
    <dgm:pt modelId="{0BA91BD6-B78E-4DA3-8141-94F897A3200D}" type="pres">
      <dgm:prSet presAssocID="{9C3DDCD9-C963-46DE-B4B6-FD9F84C99F5F}" presName="aSpace" presStyleCnt="0"/>
      <dgm:spPr/>
    </dgm:pt>
  </dgm:ptLst>
  <dgm:cxnLst>
    <dgm:cxn modelId="{DB8A259F-E16D-49F5-9169-95EAC3C73238}" type="presOf" srcId="{C347B283-9C33-4F64-9764-AEF18E7B9B9A}" destId="{92D2A6E4-53E3-4002-A426-50309395BF73}" srcOrd="0" destOrd="0" presId="urn:microsoft.com/office/officeart/2005/8/layout/pyramid2"/>
    <dgm:cxn modelId="{55D5E6D5-5DCB-4938-88F1-B1B194410352}" type="presOf" srcId="{DFE03265-A52C-4CD5-88BF-6EE53326D68B}" destId="{3F2DB462-23D4-4A61-8CB1-B1E47287D310}" srcOrd="0" destOrd="0" presId="urn:microsoft.com/office/officeart/2005/8/layout/pyramid2"/>
    <dgm:cxn modelId="{02E5632C-3773-4248-A89D-8E3D30759052}" type="presOf" srcId="{1D2D18DC-3EE1-42C1-86D4-2AC8E220B579}" destId="{A51CF94B-0F29-47B5-8D69-B91B5A57AA59}" srcOrd="0" destOrd="0" presId="urn:microsoft.com/office/officeart/2005/8/layout/pyramid2"/>
    <dgm:cxn modelId="{667688F6-D92E-42E7-8F0B-4343BCD5B6B5}" srcId="{C347B283-9C33-4F64-9764-AEF18E7B9B9A}" destId="{9C3DDCD9-C963-46DE-B4B6-FD9F84C99F5F}" srcOrd="3" destOrd="0" parTransId="{1CB86A1E-AA35-4CB0-9129-CC9927684D50}" sibTransId="{E5DDD1B3-48FD-40B0-946F-D2DDC9140A01}"/>
    <dgm:cxn modelId="{33E7F8B0-D91A-4687-BB96-3570376A2DBD}" type="presOf" srcId="{919E068D-D39F-4C17-AA93-784D517B3817}" destId="{E0E5ED96-E30E-44A8-9781-6C7A935BE894}" srcOrd="0" destOrd="0" presId="urn:microsoft.com/office/officeart/2005/8/layout/pyramid2"/>
    <dgm:cxn modelId="{58D21E28-4C14-4579-B1B2-1D6917A9A71E}" srcId="{C347B283-9C33-4F64-9764-AEF18E7B9B9A}" destId="{919E068D-D39F-4C17-AA93-784D517B3817}" srcOrd="2" destOrd="0" parTransId="{9063761D-25FF-4CFF-8913-2C62F81E93A1}" sibTransId="{9C551AAC-DD23-4CDB-8E07-9FF830E2C259}"/>
    <dgm:cxn modelId="{106C951C-F7B3-4E99-839F-5A484AA6D312}" srcId="{C347B283-9C33-4F64-9764-AEF18E7B9B9A}" destId="{1D2D18DC-3EE1-42C1-86D4-2AC8E220B579}" srcOrd="0" destOrd="0" parTransId="{0DBDEB7C-81C5-45C0-9B3E-82212EAC3F01}" sibTransId="{C3AD9849-3D76-498C-B11E-E181BFC6B39E}"/>
    <dgm:cxn modelId="{934DACDE-74D0-41B7-98EE-1F5F75515556}" srcId="{C347B283-9C33-4F64-9764-AEF18E7B9B9A}" destId="{DFE03265-A52C-4CD5-88BF-6EE53326D68B}" srcOrd="1" destOrd="0" parTransId="{B47802D4-ABDC-42D8-8E9E-1A1B71820C37}" sibTransId="{E9922355-C1E4-43AA-99E4-C7640C7FC3B4}"/>
    <dgm:cxn modelId="{601160A0-D50C-40E0-AAFB-895139DB7EC7}" type="presOf" srcId="{9C3DDCD9-C963-46DE-B4B6-FD9F84C99F5F}" destId="{484490F0-9A7C-4DF1-950E-B56D0C35ECAA}" srcOrd="0" destOrd="0" presId="urn:microsoft.com/office/officeart/2005/8/layout/pyramid2"/>
    <dgm:cxn modelId="{967B97EE-5A3A-4936-AFB3-510E5DB17BA9}" type="presParOf" srcId="{92D2A6E4-53E3-4002-A426-50309395BF73}" destId="{31B00879-18BE-4130-B4F4-105002134491}" srcOrd="0" destOrd="0" presId="urn:microsoft.com/office/officeart/2005/8/layout/pyramid2"/>
    <dgm:cxn modelId="{A4478284-C17E-4F11-A916-04789E7A62DE}" type="presParOf" srcId="{92D2A6E4-53E3-4002-A426-50309395BF73}" destId="{A27BCCBB-7F45-4823-8BB8-F22A9FF2E1AD}" srcOrd="1" destOrd="0" presId="urn:microsoft.com/office/officeart/2005/8/layout/pyramid2"/>
    <dgm:cxn modelId="{1DC35A4D-F3BA-4854-BBB1-676BC9691C8D}" type="presParOf" srcId="{A27BCCBB-7F45-4823-8BB8-F22A9FF2E1AD}" destId="{A51CF94B-0F29-47B5-8D69-B91B5A57AA59}" srcOrd="0" destOrd="0" presId="urn:microsoft.com/office/officeart/2005/8/layout/pyramid2"/>
    <dgm:cxn modelId="{109D1A4D-C96F-4C21-91C6-7591053668FB}" type="presParOf" srcId="{A27BCCBB-7F45-4823-8BB8-F22A9FF2E1AD}" destId="{A2CE18E1-AC6D-40A3-9B58-8AC3E24921BA}" srcOrd="1" destOrd="0" presId="urn:microsoft.com/office/officeart/2005/8/layout/pyramid2"/>
    <dgm:cxn modelId="{CB793213-BFCD-452C-9FC0-C1BB0FBD0F1B}" type="presParOf" srcId="{A27BCCBB-7F45-4823-8BB8-F22A9FF2E1AD}" destId="{3F2DB462-23D4-4A61-8CB1-B1E47287D310}" srcOrd="2" destOrd="0" presId="urn:microsoft.com/office/officeart/2005/8/layout/pyramid2"/>
    <dgm:cxn modelId="{9A3EDEAF-7370-4DA2-B822-360932711A3C}" type="presParOf" srcId="{A27BCCBB-7F45-4823-8BB8-F22A9FF2E1AD}" destId="{D139AFA5-4BED-4C8B-A979-52E550421134}" srcOrd="3" destOrd="0" presId="urn:microsoft.com/office/officeart/2005/8/layout/pyramid2"/>
    <dgm:cxn modelId="{6777E420-FAAD-478B-879E-AE61A0DAC7B2}" type="presParOf" srcId="{A27BCCBB-7F45-4823-8BB8-F22A9FF2E1AD}" destId="{E0E5ED96-E30E-44A8-9781-6C7A935BE894}" srcOrd="4" destOrd="0" presId="urn:microsoft.com/office/officeart/2005/8/layout/pyramid2"/>
    <dgm:cxn modelId="{9B2DF045-86A5-4AA9-B041-CC7BD960C65C}" type="presParOf" srcId="{A27BCCBB-7F45-4823-8BB8-F22A9FF2E1AD}" destId="{320D9516-2549-488B-A338-AC744C8D3F5F}" srcOrd="5" destOrd="0" presId="urn:microsoft.com/office/officeart/2005/8/layout/pyramid2"/>
    <dgm:cxn modelId="{B78AA388-3D31-46DA-83AA-E2DFF3FAC4DB}" type="presParOf" srcId="{A27BCCBB-7F45-4823-8BB8-F22A9FF2E1AD}" destId="{484490F0-9A7C-4DF1-950E-B56D0C35ECAA}" srcOrd="6" destOrd="0" presId="urn:microsoft.com/office/officeart/2005/8/layout/pyramid2"/>
    <dgm:cxn modelId="{3FC7ECCC-BE1F-44C8-9B82-89C3B408DE43}" type="presParOf" srcId="{A27BCCBB-7F45-4823-8BB8-F22A9FF2E1AD}" destId="{0BA91BD6-B78E-4DA3-8141-94F897A3200D}" srcOrd="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F92209-FCB0-415C-A4CC-AE2442D33D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0297E3B-A7E5-47A3-B85E-373F2E225AA1}">
      <dgm:prSet/>
      <dgm:spPr/>
      <dgm:t>
        <a:bodyPr/>
        <a:lstStyle/>
        <a:p>
          <a:pPr rtl="0"/>
          <a:r>
            <a:rPr lang="en-IN" dirty="0" smtClean="0">
              <a:latin typeface="AR CENA" panose="02000000000000000000" pitchFamily="2" charset="0"/>
            </a:rPr>
            <a:t>Home screen of </a:t>
          </a:r>
          <a:r>
            <a:rPr lang="en-IN" smtClean="0">
              <a:latin typeface="AR CENA" panose="02000000000000000000" pitchFamily="2" charset="0"/>
            </a:rPr>
            <a:t>the app</a:t>
          </a:r>
          <a:endParaRPr lang="en-IN" dirty="0">
            <a:latin typeface="AR CENA" panose="02000000000000000000" pitchFamily="2" charset="0"/>
          </a:endParaRPr>
        </a:p>
      </dgm:t>
    </dgm:pt>
    <dgm:pt modelId="{523E14C4-6854-4BC6-99E3-85BE72E4FC48}" type="parTrans" cxnId="{4F9F0D0D-A4C4-4E89-8E93-7F0AE4268C82}">
      <dgm:prSet/>
      <dgm:spPr/>
      <dgm:t>
        <a:bodyPr/>
        <a:lstStyle/>
        <a:p>
          <a:endParaRPr lang="en-US"/>
        </a:p>
      </dgm:t>
    </dgm:pt>
    <dgm:pt modelId="{2B4C74BF-A85E-4AE0-83BA-7551E5BC8758}" type="sibTrans" cxnId="{4F9F0D0D-A4C4-4E89-8E93-7F0AE4268C82}">
      <dgm:prSet/>
      <dgm:spPr/>
      <dgm:t>
        <a:bodyPr/>
        <a:lstStyle/>
        <a:p>
          <a:endParaRPr lang="en-US"/>
        </a:p>
      </dgm:t>
    </dgm:pt>
    <dgm:pt modelId="{9132BA8E-9D33-496B-8AF6-CFBDA392CF28}">
      <dgm:prSet/>
      <dgm:spPr/>
      <dgm:t>
        <a:bodyPr/>
        <a:lstStyle/>
        <a:p>
          <a:pPr algn="ctr" rtl="0"/>
          <a:r>
            <a:rPr lang="en-IN" dirty="0" smtClean="0">
              <a:latin typeface="AR CENA" panose="02000000000000000000" pitchFamily="2" charset="0"/>
            </a:rPr>
            <a:t>About Us </a:t>
          </a:r>
          <a:endParaRPr lang="en-IN" dirty="0">
            <a:latin typeface="AR CENA" panose="02000000000000000000" pitchFamily="2" charset="0"/>
          </a:endParaRPr>
        </a:p>
      </dgm:t>
    </dgm:pt>
    <dgm:pt modelId="{744311AA-5902-4A59-B69E-8B87E02DEEB4}" type="sibTrans" cxnId="{98039C00-787E-45E3-A64C-A7F1BE455B1B}">
      <dgm:prSet/>
      <dgm:spPr/>
      <dgm:t>
        <a:bodyPr/>
        <a:lstStyle/>
        <a:p>
          <a:endParaRPr lang="en-US"/>
        </a:p>
      </dgm:t>
    </dgm:pt>
    <dgm:pt modelId="{4F7537DC-CEEB-45CA-AE9E-0DD8EC9A65D8}" type="parTrans" cxnId="{98039C00-787E-45E3-A64C-A7F1BE455B1B}">
      <dgm:prSet/>
      <dgm:spPr/>
      <dgm:t>
        <a:bodyPr/>
        <a:lstStyle/>
        <a:p>
          <a:endParaRPr lang="en-US"/>
        </a:p>
      </dgm:t>
    </dgm:pt>
    <dgm:pt modelId="{2BA88D4C-A007-47F4-9F09-574D4C0B24B1}">
      <dgm:prSet/>
      <dgm:spPr/>
      <dgm:t>
        <a:bodyPr/>
        <a:lstStyle/>
        <a:p>
          <a:pPr algn="ctr" rtl="0"/>
          <a:r>
            <a:rPr lang="en-IN" dirty="0" smtClean="0">
              <a:latin typeface="AR CENA" panose="02000000000000000000" pitchFamily="2" charset="0"/>
            </a:rPr>
            <a:t>Log In</a:t>
          </a:r>
          <a:endParaRPr lang="en-IN" dirty="0">
            <a:latin typeface="AR CENA" panose="02000000000000000000" pitchFamily="2" charset="0"/>
          </a:endParaRPr>
        </a:p>
      </dgm:t>
    </dgm:pt>
    <dgm:pt modelId="{523713B1-9E8A-41B3-809B-B4691E41D201}" type="sibTrans" cxnId="{2BFE2432-9D3D-4BFE-AA19-8D73AD0C75D4}">
      <dgm:prSet/>
      <dgm:spPr/>
      <dgm:t>
        <a:bodyPr/>
        <a:lstStyle/>
        <a:p>
          <a:endParaRPr lang="en-US"/>
        </a:p>
      </dgm:t>
    </dgm:pt>
    <dgm:pt modelId="{39A908EB-69AA-49E2-98A8-B2B20BEB62CB}" type="parTrans" cxnId="{2BFE2432-9D3D-4BFE-AA19-8D73AD0C75D4}">
      <dgm:prSet/>
      <dgm:spPr/>
      <dgm:t>
        <a:bodyPr/>
        <a:lstStyle/>
        <a:p>
          <a:endParaRPr lang="en-US"/>
        </a:p>
      </dgm:t>
    </dgm:pt>
    <dgm:pt modelId="{A9F69531-AB8B-4D41-90CD-13DC685ED81E}" type="pres">
      <dgm:prSet presAssocID="{3CF92209-FCB0-415C-A4CC-AE2442D33D25}" presName="Name0" presStyleCnt="0">
        <dgm:presLayoutVars>
          <dgm:dir/>
          <dgm:animLvl val="lvl"/>
          <dgm:resizeHandles val="exact"/>
        </dgm:presLayoutVars>
      </dgm:prSet>
      <dgm:spPr/>
      <dgm:t>
        <a:bodyPr/>
        <a:lstStyle/>
        <a:p>
          <a:endParaRPr lang="en-US"/>
        </a:p>
      </dgm:t>
    </dgm:pt>
    <dgm:pt modelId="{7CF1604F-080C-4BE2-999D-283990C37CB8}" type="pres">
      <dgm:prSet presAssocID="{A0297E3B-A7E5-47A3-B85E-373F2E225AA1}" presName="composite" presStyleCnt="0"/>
      <dgm:spPr/>
    </dgm:pt>
    <dgm:pt modelId="{8FF7E869-B62D-4846-957C-7CA55C798637}" type="pres">
      <dgm:prSet presAssocID="{A0297E3B-A7E5-47A3-B85E-373F2E225AA1}" presName="parTx" presStyleLbl="alignNode1" presStyleIdx="0" presStyleCnt="1">
        <dgm:presLayoutVars>
          <dgm:chMax val="0"/>
          <dgm:chPref val="0"/>
          <dgm:bulletEnabled val="1"/>
        </dgm:presLayoutVars>
      </dgm:prSet>
      <dgm:spPr/>
      <dgm:t>
        <a:bodyPr/>
        <a:lstStyle/>
        <a:p>
          <a:endParaRPr lang="en-US"/>
        </a:p>
      </dgm:t>
    </dgm:pt>
    <dgm:pt modelId="{AEBE19C3-3AE5-426F-89E2-533F3AA514FC}" type="pres">
      <dgm:prSet presAssocID="{A0297E3B-A7E5-47A3-B85E-373F2E225AA1}" presName="desTx" presStyleLbl="alignAccFollowNode1" presStyleIdx="0" presStyleCnt="1">
        <dgm:presLayoutVars>
          <dgm:bulletEnabled val="1"/>
        </dgm:presLayoutVars>
      </dgm:prSet>
      <dgm:spPr/>
      <dgm:t>
        <a:bodyPr/>
        <a:lstStyle/>
        <a:p>
          <a:endParaRPr lang="en-US"/>
        </a:p>
      </dgm:t>
    </dgm:pt>
  </dgm:ptLst>
  <dgm:cxnLst>
    <dgm:cxn modelId="{4F9F0D0D-A4C4-4E89-8E93-7F0AE4268C82}" srcId="{3CF92209-FCB0-415C-A4CC-AE2442D33D25}" destId="{A0297E3B-A7E5-47A3-B85E-373F2E225AA1}" srcOrd="0" destOrd="0" parTransId="{523E14C4-6854-4BC6-99E3-85BE72E4FC48}" sibTransId="{2B4C74BF-A85E-4AE0-83BA-7551E5BC8758}"/>
    <dgm:cxn modelId="{219E7105-8C58-4AA0-B519-0DF2ECD613A7}" type="presOf" srcId="{9132BA8E-9D33-496B-8AF6-CFBDA392CF28}" destId="{AEBE19C3-3AE5-426F-89E2-533F3AA514FC}" srcOrd="0" destOrd="0" presId="urn:microsoft.com/office/officeart/2005/8/layout/hList1"/>
    <dgm:cxn modelId="{2D446965-AB45-4D77-B17D-1DC47C001E59}" type="presOf" srcId="{2BA88D4C-A007-47F4-9F09-574D4C0B24B1}" destId="{AEBE19C3-3AE5-426F-89E2-533F3AA514FC}" srcOrd="0" destOrd="1" presId="urn:microsoft.com/office/officeart/2005/8/layout/hList1"/>
    <dgm:cxn modelId="{2BFE2432-9D3D-4BFE-AA19-8D73AD0C75D4}" srcId="{A0297E3B-A7E5-47A3-B85E-373F2E225AA1}" destId="{2BA88D4C-A007-47F4-9F09-574D4C0B24B1}" srcOrd="1" destOrd="0" parTransId="{39A908EB-69AA-49E2-98A8-B2B20BEB62CB}" sibTransId="{523713B1-9E8A-41B3-809B-B4691E41D201}"/>
    <dgm:cxn modelId="{E39D6845-41F2-48E7-B9D2-6524EA78ABDA}" type="presOf" srcId="{A0297E3B-A7E5-47A3-B85E-373F2E225AA1}" destId="{8FF7E869-B62D-4846-957C-7CA55C798637}" srcOrd="0" destOrd="0" presId="urn:microsoft.com/office/officeart/2005/8/layout/hList1"/>
    <dgm:cxn modelId="{F057ED00-EBFD-459A-B35E-B57FBFF2F3F0}" type="presOf" srcId="{3CF92209-FCB0-415C-A4CC-AE2442D33D25}" destId="{A9F69531-AB8B-4D41-90CD-13DC685ED81E}" srcOrd="0" destOrd="0" presId="urn:microsoft.com/office/officeart/2005/8/layout/hList1"/>
    <dgm:cxn modelId="{98039C00-787E-45E3-A64C-A7F1BE455B1B}" srcId="{A0297E3B-A7E5-47A3-B85E-373F2E225AA1}" destId="{9132BA8E-9D33-496B-8AF6-CFBDA392CF28}" srcOrd="0" destOrd="0" parTransId="{4F7537DC-CEEB-45CA-AE9E-0DD8EC9A65D8}" sibTransId="{744311AA-5902-4A59-B69E-8B87E02DEEB4}"/>
    <dgm:cxn modelId="{759C98D1-554A-4FF3-B451-BB926B4EFBC9}" type="presParOf" srcId="{A9F69531-AB8B-4D41-90CD-13DC685ED81E}" destId="{7CF1604F-080C-4BE2-999D-283990C37CB8}" srcOrd="0" destOrd="0" presId="urn:microsoft.com/office/officeart/2005/8/layout/hList1"/>
    <dgm:cxn modelId="{DD71C38B-17D5-4685-A096-738188DCD1D5}" type="presParOf" srcId="{7CF1604F-080C-4BE2-999D-283990C37CB8}" destId="{8FF7E869-B62D-4846-957C-7CA55C798637}" srcOrd="0" destOrd="0" presId="urn:microsoft.com/office/officeart/2005/8/layout/hList1"/>
    <dgm:cxn modelId="{D6D9CC81-7B99-4EE2-BA1E-494F94348906}" type="presParOf" srcId="{7CF1604F-080C-4BE2-999D-283990C37CB8}" destId="{AEBE19C3-3AE5-426F-89E2-533F3AA514F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F92209-FCB0-415C-A4CC-AE2442D33D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0297E3B-A7E5-47A3-B85E-373F2E225AA1}">
      <dgm:prSet/>
      <dgm:spPr/>
      <dgm:t>
        <a:bodyPr/>
        <a:lstStyle/>
        <a:p>
          <a:pPr rtl="0"/>
          <a:r>
            <a:rPr lang="en-IN" dirty="0" smtClean="0">
              <a:latin typeface="AR CENA" panose="02000000000000000000" pitchFamily="2" charset="0"/>
            </a:rPr>
            <a:t>About us screen of the app</a:t>
          </a:r>
          <a:endParaRPr lang="en-IN" dirty="0">
            <a:latin typeface="AR CENA" panose="02000000000000000000" pitchFamily="2" charset="0"/>
          </a:endParaRPr>
        </a:p>
      </dgm:t>
    </dgm:pt>
    <dgm:pt modelId="{523E14C4-6854-4BC6-99E3-85BE72E4FC48}" type="parTrans" cxnId="{4F9F0D0D-A4C4-4E89-8E93-7F0AE4268C82}">
      <dgm:prSet/>
      <dgm:spPr/>
      <dgm:t>
        <a:bodyPr/>
        <a:lstStyle/>
        <a:p>
          <a:endParaRPr lang="en-US"/>
        </a:p>
      </dgm:t>
    </dgm:pt>
    <dgm:pt modelId="{2B4C74BF-A85E-4AE0-83BA-7551E5BC8758}" type="sibTrans" cxnId="{4F9F0D0D-A4C4-4E89-8E93-7F0AE4268C82}">
      <dgm:prSet/>
      <dgm:spPr/>
      <dgm:t>
        <a:bodyPr/>
        <a:lstStyle/>
        <a:p>
          <a:endParaRPr lang="en-US"/>
        </a:p>
      </dgm:t>
    </dgm:pt>
    <dgm:pt modelId="{9132BA8E-9D33-496B-8AF6-CFBDA392CF28}">
      <dgm:prSet/>
      <dgm:spPr/>
      <dgm:t>
        <a:bodyPr/>
        <a:lstStyle/>
        <a:p>
          <a:pPr algn="ctr" rtl="0"/>
          <a:r>
            <a:rPr lang="en-IN" dirty="0" smtClean="0">
              <a:latin typeface="AR CENA" panose="02000000000000000000" pitchFamily="2" charset="0"/>
            </a:rPr>
            <a:t>Describes what is </a:t>
          </a:r>
          <a:r>
            <a:rPr lang="en-IN" dirty="0" err="1" smtClean="0">
              <a:latin typeface="AR CENA" panose="02000000000000000000" pitchFamily="2" charset="0"/>
            </a:rPr>
            <a:t>Neev</a:t>
          </a:r>
          <a:endParaRPr lang="en-IN" dirty="0">
            <a:latin typeface="AR CENA" panose="02000000000000000000" pitchFamily="2" charset="0"/>
          </a:endParaRPr>
        </a:p>
      </dgm:t>
    </dgm:pt>
    <dgm:pt modelId="{4F7537DC-CEEB-45CA-AE9E-0DD8EC9A65D8}" type="parTrans" cxnId="{98039C00-787E-45E3-A64C-A7F1BE455B1B}">
      <dgm:prSet/>
      <dgm:spPr/>
      <dgm:t>
        <a:bodyPr/>
        <a:lstStyle/>
        <a:p>
          <a:endParaRPr lang="en-US"/>
        </a:p>
      </dgm:t>
    </dgm:pt>
    <dgm:pt modelId="{744311AA-5902-4A59-B69E-8B87E02DEEB4}" type="sibTrans" cxnId="{98039C00-787E-45E3-A64C-A7F1BE455B1B}">
      <dgm:prSet/>
      <dgm:spPr/>
      <dgm:t>
        <a:bodyPr/>
        <a:lstStyle/>
        <a:p>
          <a:endParaRPr lang="en-US"/>
        </a:p>
      </dgm:t>
    </dgm:pt>
    <dgm:pt modelId="{8070E3BA-EF88-49F6-9944-2E6D677A6344}">
      <dgm:prSet/>
      <dgm:spPr/>
      <dgm:t>
        <a:bodyPr/>
        <a:lstStyle/>
        <a:p>
          <a:pPr algn="ctr" rtl="0"/>
          <a:r>
            <a:rPr lang="en-IN" dirty="0" smtClean="0">
              <a:latin typeface="AR CENA" panose="02000000000000000000" pitchFamily="2" charset="0"/>
            </a:rPr>
            <a:t>Objective of </a:t>
          </a:r>
          <a:r>
            <a:rPr lang="en-IN" dirty="0" err="1" smtClean="0">
              <a:latin typeface="AR CENA" panose="02000000000000000000" pitchFamily="2" charset="0"/>
            </a:rPr>
            <a:t>Neev</a:t>
          </a:r>
          <a:endParaRPr lang="en-IN" dirty="0">
            <a:latin typeface="AR CENA" panose="02000000000000000000" pitchFamily="2" charset="0"/>
          </a:endParaRPr>
        </a:p>
      </dgm:t>
    </dgm:pt>
    <dgm:pt modelId="{07D9A914-34F1-4DD1-BC69-9B3DCD60BFE1}" type="parTrans" cxnId="{6744C07C-5E67-4C51-AE0A-067A321BF3A1}">
      <dgm:prSet/>
      <dgm:spPr/>
      <dgm:t>
        <a:bodyPr/>
        <a:lstStyle/>
        <a:p>
          <a:endParaRPr lang="en-US"/>
        </a:p>
      </dgm:t>
    </dgm:pt>
    <dgm:pt modelId="{3CE96D20-6A13-48FB-91CA-A1B97FA91042}" type="sibTrans" cxnId="{6744C07C-5E67-4C51-AE0A-067A321BF3A1}">
      <dgm:prSet/>
      <dgm:spPr/>
      <dgm:t>
        <a:bodyPr/>
        <a:lstStyle/>
        <a:p>
          <a:endParaRPr lang="en-US"/>
        </a:p>
      </dgm:t>
    </dgm:pt>
    <dgm:pt modelId="{A9F69531-AB8B-4D41-90CD-13DC685ED81E}" type="pres">
      <dgm:prSet presAssocID="{3CF92209-FCB0-415C-A4CC-AE2442D33D25}" presName="Name0" presStyleCnt="0">
        <dgm:presLayoutVars>
          <dgm:dir/>
          <dgm:animLvl val="lvl"/>
          <dgm:resizeHandles val="exact"/>
        </dgm:presLayoutVars>
      </dgm:prSet>
      <dgm:spPr/>
      <dgm:t>
        <a:bodyPr/>
        <a:lstStyle/>
        <a:p>
          <a:endParaRPr lang="en-US"/>
        </a:p>
      </dgm:t>
    </dgm:pt>
    <dgm:pt modelId="{7CF1604F-080C-4BE2-999D-283990C37CB8}" type="pres">
      <dgm:prSet presAssocID="{A0297E3B-A7E5-47A3-B85E-373F2E225AA1}" presName="composite" presStyleCnt="0"/>
      <dgm:spPr/>
    </dgm:pt>
    <dgm:pt modelId="{8FF7E869-B62D-4846-957C-7CA55C798637}" type="pres">
      <dgm:prSet presAssocID="{A0297E3B-A7E5-47A3-B85E-373F2E225AA1}" presName="parTx" presStyleLbl="alignNode1" presStyleIdx="0" presStyleCnt="1" custLinFactNeighborY="-2156">
        <dgm:presLayoutVars>
          <dgm:chMax val="0"/>
          <dgm:chPref val="0"/>
          <dgm:bulletEnabled val="1"/>
        </dgm:presLayoutVars>
      </dgm:prSet>
      <dgm:spPr/>
      <dgm:t>
        <a:bodyPr/>
        <a:lstStyle/>
        <a:p>
          <a:endParaRPr lang="en-US"/>
        </a:p>
      </dgm:t>
    </dgm:pt>
    <dgm:pt modelId="{AEBE19C3-3AE5-426F-89E2-533F3AA514FC}" type="pres">
      <dgm:prSet presAssocID="{A0297E3B-A7E5-47A3-B85E-373F2E225AA1}" presName="desTx" presStyleLbl="alignAccFollowNode1" presStyleIdx="0" presStyleCnt="1">
        <dgm:presLayoutVars>
          <dgm:bulletEnabled val="1"/>
        </dgm:presLayoutVars>
      </dgm:prSet>
      <dgm:spPr/>
      <dgm:t>
        <a:bodyPr/>
        <a:lstStyle/>
        <a:p>
          <a:endParaRPr lang="en-US"/>
        </a:p>
      </dgm:t>
    </dgm:pt>
  </dgm:ptLst>
  <dgm:cxnLst>
    <dgm:cxn modelId="{4F9F0D0D-A4C4-4E89-8E93-7F0AE4268C82}" srcId="{3CF92209-FCB0-415C-A4CC-AE2442D33D25}" destId="{A0297E3B-A7E5-47A3-B85E-373F2E225AA1}" srcOrd="0" destOrd="0" parTransId="{523E14C4-6854-4BC6-99E3-85BE72E4FC48}" sibTransId="{2B4C74BF-A85E-4AE0-83BA-7551E5BC8758}"/>
    <dgm:cxn modelId="{219E7105-8C58-4AA0-B519-0DF2ECD613A7}" type="presOf" srcId="{9132BA8E-9D33-496B-8AF6-CFBDA392CF28}" destId="{AEBE19C3-3AE5-426F-89E2-533F3AA514FC}" srcOrd="0" destOrd="0" presId="urn:microsoft.com/office/officeart/2005/8/layout/hList1"/>
    <dgm:cxn modelId="{E39D6845-41F2-48E7-B9D2-6524EA78ABDA}" type="presOf" srcId="{A0297E3B-A7E5-47A3-B85E-373F2E225AA1}" destId="{8FF7E869-B62D-4846-957C-7CA55C798637}" srcOrd="0" destOrd="0" presId="urn:microsoft.com/office/officeart/2005/8/layout/hList1"/>
    <dgm:cxn modelId="{6744C07C-5E67-4C51-AE0A-067A321BF3A1}" srcId="{A0297E3B-A7E5-47A3-B85E-373F2E225AA1}" destId="{8070E3BA-EF88-49F6-9944-2E6D677A6344}" srcOrd="1" destOrd="0" parTransId="{07D9A914-34F1-4DD1-BC69-9B3DCD60BFE1}" sibTransId="{3CE96D20-6A13-48FB-91CA-A1B97FA91042}"/>
    <dgm:cxn modelId="{F057ED00-EBFD-459A-B35E-B57FBFF2F3F0}" type="presOf" srcId="{3CF92209-FCB0-415C-A4CC-AE2442D33D25}" destId="{A9F69531-AB8B-4D41-90CD-13DC685ED81E}" srcOrd="0" destOrd="0" presId="urn:microsoft.com/office/officeart/2005/8/layout/hList1"/>
    <dgm:cxn modelId="{98039C00-787E-45E3-A64C-A7F1BE455B1B}" srcId="{A0297E3B-A7E5-47A3-B85E-373F2E225AA1}" destId="{9132BA8E-9D33-496B-8AF6-CFBDA392CF28}" srcOrd="0" destOrd="0" parTransId="{4F7537DC-CEEB-45CA-AE9E-0DD8EC9A65D8}" sibTransId="{744311AA-5902-4A59-B69E-8B87E02DEEB4}"/>
    <dgm:cxn modelId="{BC18C8B5-029A-42ED-B305-21E383E9E9DF}" type="presOf" srcId="{8070E3BA-EF88-49F6-9944-2E6D677A6344}" destId="{AEBE19C3-3AE5-426F-89E2-533F3AA514FC}" srcOrd="0" destOrd="1" presId="urn:microsoft.com/office/officeart/2005/8/layout/hList1"/>
    <dgm:cxn modelId="{759C98D1-554A-4FF3-B451-BB926B4EFBC9}" type="presParOf" srcId="{A9F69531-AB8B-4D41-90CD-13DC685ED81E}" destId="{7CF1604F-080C-4BE2-999D-283990C37CB8}" srcOrd="0" destOrd="0" presId="urn:microsoft.com/office/officeart/2005/8/layout/hList1"/>
    <dgm:cxn modelId="{DD71C38B-17D5-4685-A096-738188DCD1D5}" type="presParOf" srcId="{7CF1604F-080C-4BE2-999D-283990C37CB8}" destId="{8FF7E869-B62D-4846-957C-7CA55C798637}" srcOrd="0" destOrd="0" presId="urn:microsoft.com/office/officeart/2005/8/layout/hList1"/>
    <dgm:cxn modelId="{D6D9CC81-7B99-4EE2-BA1E-494F94348906}" type="presParOf" srcId="{7CF1604F-080C-4BE2-999D-283990C37CB8}" destId="{AEBE19C3-3AE5-426F-89E2-533F3AA514FC}"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CF92209-FCB0-415C-A4CC-AE2442D33D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0297E3B-A7E5-47A3-B85E-373F2E225AA1}">
      <dgm:prSet custT="1"/>
      <dgm:spPr/>
      <dgm:t>
        <a:bodyPr/>
        <a:lstStyle/>
        <a:p>
          <a:pPr rtl="0"/>
          <a:r>
            <a:rPr lang="en-IN" sz="3600" dirty="0" smtClean="0">
              <a:latin typeface="AR CENA" panose="02000000000000000000" pitchFamily="2" charset="0"/>
            </a:rPr>
            <a:t>Login screen of the app</a:t>
          </a:r>
          <a:endParaRPr lang="en-IN" sz="3600" dirty="0">
            <a:latin typeface="AR CENA" panose="02000000000000000000" pitchFamily="2" charset="0"/>
          </a:endParaRPr>
        </a:p>
      </dgm:t>
    </dgm:pt>
    <dgm:pt modelId="{523E14C4-6854-4BC6-99E3-85BE72E4FC48}" type="parTrans" cxnId="{4F9F0D0D-A4C4-4E89-8E93-7F0AE4268C82}">
      <dgm:prSet/>
      <dgm:spPr/>
      <dgm:t>
        <a:bodyPr/>
        <a:lstStyle/>
        <a:p>
          <a:endParaRPr lang="en-US"/>
        </a:p>
      </dgm:t>
    </dgm:pt>
    <dgm:pt modelId="{2B4C74BF-A85E-4AE0-83BA-7551E5BC8758}" type="sibTrans" cxnId="{4F9F0D0D-A4C4-4E89-8E93-7F0AE4268C82}">
      <dgm:prSet/>
      <dgm:spPr/>
      <dgm:t>
        <a:bodyPr/>
        <a:lstStyle/>
        <a:p>
          <a:endParaRPr lang="en-US"/>
        </a:p>
      </dgm:t>
    </dgm:pt>
    <dgm:pt modelId="{9132BA8E-9D33-496B-8AF6-CFBDA392CF28}">
      <dgm:prSet custT="1"/>
      <dgm:spPr/>
      <dgm:t>
        <a:bodyPr/>
        <a:lstStyle/>
        <a:p>
          <a:pPr algn="ctr" rtl="0"/>
          <a:r>
            <a:rPr lang="en-IN" sz="2800" dirty="0" smtClean="0">
              <a:latin typeface="AR CENA" panose="02000000000000000000" pitchFamily="2" charset="0"/>
            </a:rPr>
            <a:t>Driver Log In</a:t>
          </a:r>
          <a:endParaRPr lang="en-IN" sz="2800" dirty="0">
            <a:latin typeface="AR CENA" panose="02000000000000000000" pitchFamily="2" charset="0"/>
          </a:endParaRPr>
        </a:p>
      </dgm:t>
    </dgm:pt>
    <dgm:pt modelId="{4F7537DC-CEEB-45CA-AE9E-0DD8EC9A65D8}" type="parTrans" cxnId="{98039C00-787E-45E3-A64C-A7F1BE455B1B}">
      <dgm:prSet/>
      <dgm:spPr/>
      <dgm:t>
        <a:bodyPr/>
        <a:lstStyle/>
        <a:p>
          <a:endParaRPr lang="en-US"/>
        </a:p>
      </dgm:t>
    </dgm:pt>
    <dgm:pt modelId="{744311AA-5902-4A59-B69E-8B87E02DEEB4}" type="sibTrans" cxnId="{98039C00-787E-45E3-A64C-A7F1BE455B1B}">
      <dgm:prSet/>
      <dgm:spPr/>
      <dgm:t>
        <a:bodyPr/>
        <a:lstStyle/>
        <a:p>
          <a:endParaRPr lang="en-US"/>
        </a:p>
      </dgm:t>
    </dgm:pt>
    <dgm:pt modelId="{32FC42BB-D5E3-485F-9075-BE13434FC98D}">
      <dgm:prSet custT="1"/>
      <dgm:spPr/>
      <dgm:t>
        <a:bodyPr/>
        <a:lstStyle/>
        <a:p>
          <a:pPr algn="ctr" rtl="0"/>
          <a:r>
            <a:rPr lang="en-IN" sz="2800" dirty="0" smtClean="0">
              <a:latin typeface="AR CENA" panose="02000000000000000000" pitchFamily="2" charset="0"/>
            </a:rPr>
            <a:t>Store manager Log In</a:t>
          </a:r>
          <a:endParaRPr lang="en-IN" sz="2800" dirty="0">
            <a:latin typeface="AR CENA" panose="02000000000000000000" pitchFamily="2" charset="0"/>
          </a:endParaRPr>
        </a:p>
      </dgm:t>
    </dgm:pt>
    <dgm:pt modelId="{DB4B8983-66EB-4C39-9F2F-8EE0D725408B}" type="parTrans" cxnId="{D63BF93D-72CF-4448-8EB4-06E7F5CE71E0}">
      <dgm:prSet/>
      <dgm:spPr/>
      <dgm:t>
        <a:bodyPr/>
        <a:lstStyle/>
        <a:p>
          <a:endParaRPr lang="en-US"/>
        </a:p>
      </dgm:t>
    </dgm:pt>
    <dgm:pt modelId="{EBE4840A-01BD-4DFA-A237-CBF537343BCB}" type="sibTrans" cxnId="{D63BF93D-72CF-4448-8EB4-06E7F5CE71E0}">
      <dgm:prSet/>
      <dgm:spPr/>
      <dgm:t>
        <a:bodyPr/>
        <a:lstStyle/>
        <a:p>
          <a:endParaRPr lang="en-US"/>
        </a:p>
      </dgm:t>
    </dgm:pt>
    <dgm:pt modelId="{783D067E-5DC1-4DDB-B871-01177D5D3957}">
      <dgm:prSet custT="1"/>
      <dgm:spPr/>
      <dgm:t>
        <a:bodyPr/>
        <a:lstStyle/>
        <a:p>
          <a:pPr algn="ctr" rtl="0"/>
          <a:r>
            <a:rPr lang="en-IN" sz="2800" dirty="0" smtClean="0">
              <a:latin typeface="AR CENA" panose="02000000000000000000" pitchFamily="2" charset="0"/>
            </a:rPr>
            <a:t>Administrator Log In</a:t>
          </a:r>
          <a:endParaRPr lang="en-IN" sz="2800" dirty="0">
            <a:latin typeface="AR CENA" panose="02000000000000000000" pitchFamily="2" charset="0"/>
          </a:endParaRPr>
        </a:p>
      </dgm:t>
    </dgm:pt>
    <dgm:pt modelId="{D17EC958-4D4E-4A21-BE29-39155E81F81D}" type="parTrans" cxnId="{99489F4A-43C1-4451-9067-4779BA34D696}">
      <dgm:prSet/>
      <dgm:spPr/>
      <dgm:t>
        <a:bodyPr/>
        <a:lstStyle/>
        <a:p>
          <a:endParaRPr lang="en-US"/>
        </a:p>
      </dgm:t>
    </dgm:pt>
    <dgm:pt modelId="{2F47CA39-CD3B-4096-BD60-084904C306F3}" type="sibTrans" cxnId="{99489F4A-43C1-4451-9067-4779BA34D696}">
      <dgm:prSet/>
      <dgm:spPr/>
      <dgm:t>
        <a:bodyPr/>
        <a:lstStyle/>
        <a:p>
          <a:endParaRPr lang="en-US"/>
        </a:p>
      </dgm:t>
    </dgm:pt>
    <dgm:pt modelId="{A9F69531-AB8B-4D41-90CD-13DC685ED81E}" type="pres">
      <dgm:prSet presAssocID="{3CF92209-FCB0-415C-A4CC-AE2442D33D25}" presName="Name0" presStyleCnt="0">
        <dgm:presLayoutVars>
          <dgm:dir/>
          <dgm:animLvl val="lvl"/>
          <dgm:resizeHandles val="exact"/>
        </dgm:presLayoutVars>
      </dgm:prSet>
      <dgm:spPr/>
      <dgm:t>
        <a:bodyPr/>
        <a:lstStyle/>
        <a:p>
          <a:endParaRPr lang="en-US"/>
        </a:p>
      </dgm:t>
    </dgm:pt>
    <dgm:pt modelId="{7CF1604F-080C-4BE2-999D-283990C37CB8}" type="pres">
      <dgm:prSet presAssocID="{A0297E3B-A7E5-47A3-B85E-373F2E225AA1}" presName="composite" presStyleCnt="0"/>
      <dgm:spPr/>
    </dgm:pt>
    <dgm:pt modelId="{8FF7E869-B62D-4846-957C-7CA55C798637}" type="pres">
      <dgm:prSet presAssocID="{A0297E3B-A7E5-47A3-B85E-373F2E225AA1}" presName="parTx" presStyleLbl="alignNode1" presStyleIdx="0" presStyleCnt="1">
        <dgm:presLayoutVars>
          <dgm:chMax val="0"/>
          <dgm:chPref val="0"/>
          <dgm:bulletEnabled val="1"/>
        </dgm:presLayoutVars>
      </dgm:prSet>
      <dgm:spPr/>
      <dgm:t>
        <a:bodyPr/>
        <a:lstStyle/>
        <a:p>
          <a:endParaRPr lang="en-US"/>
        </a:p>
      </dgm:t>
    </dgm:pt>
    <dgm:pt modelId="{AEBE19C3-3AE5-426F-89E2-533F3AA514FC}" type="pres">
      <dgm:prSet presAssocID="{A0297E3B-A7E5-47A3-B85E-373F2E225AA1}" presName="desTx" presStyleLbl="alignAccFollowNode1" presStyleIdx="0" presStyleCnt="1" custScaleY="117957">
        <dgm:presLayoutVars>
          <dgm:bulletEnabled val="1"/>
        </dgm:presLayoutVars>
      </dgm:prSet>
      <dgm:spPr/>
      <dgm:t>
        <a:bodyPr/>
        <a:lstStyle/>
        <a:p>
          <a:endParaRPr lang="en-US"/>
        </a:p>
      </dgm:t>
    </dgm:pt>
  </dgm:ptLst>
  <dgm:cxnLst>
    <dgm:cxn modelId="{E39D6845-41F2-48E7-B9D2-6524EA78ABDA}" type="presOf" srcId="{A0297E3B-A7E5-47A3-B85E-373F2E225AA1}" destId="{8FF7E869-B62D-4846-957C-7CA55C798637}" srcOrd="0" destOrd="0" presId="urn:microsoft.com/office/officeart/2005/8/layout/hList1"/>
    <dgm:cxn modelId="{98039C00-787E-45E3-A64C-A7F1BE455B1B}" srcId="{A0297E3B-A7E5-47A3-B85E-373F2E225AA1}" destId="{9132BA8E-9D33-496B-8AF6-CFBDA392CF28}" srcOrd="0" destOrd="0" parTransId="{4F7537DC-CEEB-45CA-AE9E-0DD8EC9A65D8}" sibTransId="{744311AA-5902-4A59-B69E-8B87E02DEEB4}"/>
    <dgm:cxn modelId="{D63BF93D-72CF-4448-8EB4-06E7F5CE71E0}" srcId="{A0297E3B-A7E5-47A3-B85E-373F2E225AA1}" destId="{32FC42BB-D5E3-485F-9075-BE13434FC98D}" srcOrd="1" destOrd="0" parTransId="{DB4B8983-66EB-4C39-9F2F-8EE0D725408B}" sibTransId="{EBE4840A-01BD-4DFA-A237-CBF537343BCB}"/>
    <dgm:cxn modelId="{219E7105-8C58-4AA0-B519-0DF2ECD613A7}" type="presOf" srcId="{9132BA8E-9D33-496B-8AF6-CFBDA392CF28}" destId="{AEBE19C3-3AE5-426F-89E2-533F3AA514FC}" srcOrd="0" destOrd="0" presId="urn:microsoft.com/office/officeart/2005/8/layout/hList1"/>
    <dgm:cxn modelId="{F057ED00-EBFD-459A-B35E-B57FBFF2F3F0}" type="presOf" srcId="{3CF92209-FCB0-415C-A4CC-AE2442D33D25}" destId="{A9F69531-AB8B-4D41-90CD-13DC685ED81E}" srcOrd="0" destOrd="0" presId="urn:microsoft.com/office/officeart/2005/8/layout/hList1"/>
    <dgm:cxn modelId="{99489F4A-43C1-4451-9067-4779BA34D696}" srcId="{A0297E3B-A7E5-47A3-B85E-373F2E225AA1}" destId="{783D067E-5DC1-4DDB-B871-01177D5D3957}" srcOrd="2" destOrd="0" parTransId="{D17EC958-4D4E-4A21-BE29-39155E81F81D}" sibTransId="{2F47CA39-CD3B-4096-BD60-084904C306F3}"/>
    <dgm:cxn modelId="{4F9F0D0D-A4C4-4E89-8E93-7F0AE4268C82}" srcId="{3CF92209-FCB0-415C-A4CC-AE2442D33D25}" destId="{A0297E3B-A7E5-47A3-B85E-373F2E225AA1}" srcOrd="0" destOrd="0" parTransId="{523E14C4-6854-4BC6-99E3-85BE72E4FC48}" sibTransId="{2B4C74BF-A85E-4AE0-83BA-7551E5BC8758}"/>
    <dgm:cxn modelId="{F67D6C20-E156-4A5B-8458-00AA24A6498D}" type="presOf" srcId="{783D067E-5DC1-4DDB-B871-01177D5D3957}" destId="{AEBE19C3-3AE5-426F-89E2-533F3AA514FC}" srcOrd="0" destOrd="2" presId="urn:microsoft.com/office/officeart/2005/8/layout/hList1"/>
    <dgm:cxn modelId="{8D9D117C-F026-4059-ADB9-7171E1C05116}" type="presOf" srcId="{32FC42BB-D5E3-485F-9075-BE13434FC98D}" destId="{AEBE19C3-3AE5-426F-89E2-533F3AA514FC}" srcOrd="0" destOrd="1" presId="urn:microsoft.com/office/officeart/2005/8/layout/hList1"/>
    <dgm:cxn modelId="{759C98D1-554A-4FF3-B451-BB926B4EFBC9}" type="presParOf" srcId="{A9F69531-AB8B-4D41-90CD-13DC685ED81E}" destId="{7CF1604F-080C-4BE2-999D-283990C37CB8}" srcOrd="0" destOrd="0" presId="urn:microsoft.com/office/officeart/2005/8/layout/hList1"/>
    <dgm:cxn modelId="{DD71C38B-17D5-4685-A096-738188DCD1D5}" type="presParOf" srcId="{7CF1604F-080C-4BE2-999D-283990C37CB8}" destId="{8FF7E869-B62D-4846-957C-7CA55C798637}" srcOrd="0" destOrd="0" presId="urn:microsoft.com/office/officeart/2005/8/layout/hList1"/>
    <dgm:cxn modelId="{D6D9CC81-7B99-4EE2-BA1E-494F94348906}" type="presParOf" srcId="{7CF1604F-080C-4BE2-999D-283990C37CB8}" destId="{AEBE19C3-3AE5-426F-89E2-533F3AA514FC}"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F92209-FCB0-415C-A4CC-AE2442D33D2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A0297E3B-A7E5-47A3-B85E-373F2E225AA1}">
      <dgm:prSet custT="1"/>
      <dgm:spPr/>
      <dgm:t>
        <a:bodyPr/>
        <a:lstStyle/>
        <a:p>
          <a:pPr rtl="0"/>
          <a:r>
            <a:rPr lang="en-IN" sz="4000" dirty="0" smtClean="0">
              <a:latin typeface="AR CENA" panose="02000000000000000000" pitchFamily="2" charset="0"/>
            </a:rPr>
            <a:t>Dashboard</a:t>
          </a:r>
          <a:r>
            <a:rPr lang="en-IN" sz="4000" baseline="0" dirty="0" smtClean="0">
              <a:latin typeface="AR CENA" panose="02000000000000000000" pitchFamily="2" charset="0"/>
            </a:rPr>
            <a:t> Screen</a:t>
          </a:r>
          <a:endParaRPr lang="en-IN" sz="4000" dirty="0">
            <a:latin typeface="AR CENA" panose="02000000000000000000" pitchFamily="2" charset="0"/>
          </a:endParaRPr>
        </a:p>
      </dgm:t>
    </dgm:pt>
    <dgm:pt modelId="{523E14C4-6854-4BC6-99E3-85BE72E4FC48}" type="parTrans" cxnId="{4F9F0D0D-A4C4-4E89-8E93-7F0AE4268C82}">
      <dgm:prSet/>
      <dgm:spPr/>
      <dgm:t>
        <a:bodyPr/>
        <a:lstStyle/>
        <a:p>
          <a:endParaRPr lang="en-US"/>
        </a:p>
      </dgm:t>
    </dgm:pt>
    <dgm:pt modelId="{2B4C74BF-A85E-4AE0-83BA-7551E5BC8758}" type="sibTrans" cxnId="{4F9F0D0D-A4C4-4E89-8E93-7F0AE4268C82}">
      <dgm:prSet/>
      <dgm:spPr/>
      <dgm:t>
        <a:bodyPr/>
        <a:lstStyle/>
        <a:p>
          <a:endParaRPr lang="en-US"/>
        </a:p>
      </dgm:t>
    </dgm:pt>
    <dgm:pt modelId="{9132BA8E-9D33-496B-8AF6-CFBDA392CF28}">
      <dgm:prSet custT="1"/>
      <dgm:spPr/>
      <dgm:t>
        <a:bodyPr/>
        <a:lstStyle/>
        <a:p>
          <a:pPr algn="ctr" rtl="0"/>
          <a:r>
            <a:rPr lang="en-IN" sz="3600" dirty="0" smtClean="0">
              <a:latin typeface="AR CENA" panose="02000000000000000000" pitchFamily="2" charset="0"/>
            </a:rPr>
            <a:t>Today Tab (Opens by default)</a:t>
          </a:r>
          <a:endParaRPr lang="en-IN" sz="3600" dirty="0">
            <a:latin typeface="AR CENA" panose="02000000000000000000" pitchFamily="2" charset="0"/>
          </a:endParaRPr>
        </a:p>
      </dgm:t>
    </dgm:pt>
    <dgm:pt modelId="{4F7537DC-CEEB-45CA-AE9E-0DD8EC9A65D8}" type="parTrans" cxnId="{98039C00-787E-45E3-A64C-A7F1BE455B1B}">
      <dgm:prSet/>
      <dgm:spPr/>
      <dgm:t>
        <a:bodyPr/>
        <a:lstStyle/>
        <a:p>
          <a:endParaRPr lang="en-US"/>
        </a:p>
      </dgm:t>
    </dgm:pt>
    <dgm:pt modelId="{744311AA-5902-4A59-B69E-8B87E02DEEB4}" type="sibTrans" cxnId="{98039C00-787E-45E3-A64C-A7F1BE455B1B}">
      <dgm:prSet/>
      <dgm:spPr/>
      <dgm:t>
        <a:bodyPr/>
        <a:lstStyle/>
        <a:p>
          <a:endParaRPr lang="en-US"/>
        </a:p>
      </dgm:t>
    </dgm:pt>
    <dgm:pt modelId="{6C38CE2C-F1B4-443C-91F3-2857E96F07B5}">
      <dgm:prSet custT="1"/>
      <dgm:spPr/>
      <dgm:t>
        <a:bodyPr/>
        <a:lstStyle/>
        <a:p>
          <a:pPr algn="ctr" rtl="0"/>
          <a:r>
            <a:rPr lang="en-IN" sz="3600" dirty="0" smtClean="0">
              <a:latin typeface="AR CENA" panose="02000000000000000000" pitchFamily="2" charset="0"/>
            </a:rPr>
            <a:t>Custom Tab</a:t>
          </a:r>
          <a:endParaRPr lang="en-IN" sz="3600" dirty="0">
            <a:latin typeface="AR CENA" panose="02000000000000000000" pitchFamily="2" charset="0"/>
          </a:endParaRPr>
        </a:p>
      </dgm:t>
    </dgm:pt>
    <dgm:pt modelId="{4A32AA1A-001F-496E-8A6E-A2D62BD04BDF}" type="parTrans" cxnId="{585DE697-584D-489C-A1DA-827BECAE8749}">
      <dgm:prSet/>
      <dgm:spPr/>
      <dgm:t>
        <a:bodyPr/>
        <a:lstStyle/>
        <a:p>
          <a:endParaRPr lang="en-US"/>
        </a:p>
      </dgm:t>
    </dgm:pt>
    <dgm:pt modelId="{77B21FD8-8759-40DC-A3C1-E0B4B700D086}" type="sibTrans" cxnId="{585DE697-584D-489C-A1DA-827BECAE8749}">
      <dgm:prSet/>
      <dgm:spPr/>
      <dgm:t>
        <a:bodyPr/>
        <a:lstStyle/>
        <a:p>
          <a:endParaRPr lang="en-US"/>
        </a:p>
      </dgm:t>
    </dgm:pt>
    <dgm:pt modelId="{A9F69531-AB8B-4D41-90CD-13DC685ED81E}" type="pres">
      <dgm:prSet presAssocID="{3CF92209-FCB0-415C-A4CC-AE2442D33D25}" presName="Name0" presStyleCnt="0">
        <dgm:presLayoutVars>
          <dgm:dir/>
          <dgm:animLvl val="lvl"/>
          <dgm:resizeHandles val="exact"/>
        </dgm:presLayoutVars>
      </dgm:prSet>
      <dgm:spPr/>
      <dgm:t>
        <a:bodyPr/>
        <a:lstStyle/>
        <a:p>
          <a:endParaRPr lang="en-US"/>
        </a:p>
      </dgm:t>
    </dgm:pt>
    <dgm:pt modelId="{7CF1604F-080C-4BE2-999D-283990C37CB8}" type="pres">
      <dgm:prSet presAssocID="{A0297E3B-A7E5-47A3-B85E-373F2E225AA1}" presName="composite" presStyleCnt="0"/>
      <dgm:spPr/>
    </dgm:pt>
    <dgm:pt modelId="{8FF7E869-B62D-4846-957C-7CA55C798637}" type="pres">
      <dgm:prSet presAssocID="{A0297E3B-A7E5-47A3-B85E-373F2E225AA1}" presName="parTx" presStyleLbl="alignNode1" presStyleIdx="0" presStyleCnt="1" custLinFactNeighborY="8520">
        <dgm:presLayoutVars>
          <dgm:chMax val="0"/>
          <dgm:chPref val="0"/>
          <dgm:bulletEnabled val="1"/>
        </dgm:presLayoutVars>
      </dgm:prSet>
      <dgm:spPr/>
      <dgm:t>
        <a:bodyPr/>
        <a:lstStyle/>
        <a:p>
          <a:endParaRPr lang="en-US"/>
        </a:p>
      </dgm:t>
    </dgm:pt>
    <dgm:pt modelId="{AEBE19C3-3AE5-426F-89E2-533F3AA514FC}" type="pres">
      <dgm:prSet presAssocID="{A0297E3B-A7E5-47A3-B85E-373F2E225AA1}" presName="desTx" presStyleLbl="alignAccFollowNode1" presStyleIdx="0" presStyleCnt="1" custScaleY="100000" custLinFactNeighborX="-49" custLinFactNeighborY="713">
        <dgm:presLayoutVars>
          <dgm:bulletEnabled val="1"/>
        </dgm:presLayoutVars>
      </dgm:prSet>
      <dgm:spPr/>
      <dgm:t>
        <a:bodyPr/>
        <a:lstStyle/>
        <a:p>
          <a:endParaRPr lang="en-US"/>
        </a:p>
      </dgm:t>
    </dgm:pt>
  </dgm:ptLst>
  <dgm:cxnLst>
    <dgm:cxn modelId="{D8CFD66F-59CE-4E71-9AF2-8E95CEC02FAA}" type="presOf" srcId="{6C38CE2C-F1B4-443C-91F3-2857E96F07B5}" destId="{AEBE19C3-3AE5-426F-89E2-533F3AA514FC}" srcOrd="0" destOrd="1" presId="urn:microsoft.com/office/officeart/2005/8/layout/hList1"/>
    <dgm:cxn modelId="{E39D6845-41F2-48E7-B9D2-6524EA78ABDA}" type="presOf" srcId="{A0297E3B-A7E5-47A3-B85E-373F2E225AA1}" destId="{8FF7E869-B62D-4846-957C-7CA55C798637}" srcOrd="0" destOrd="0" presId="urn:microsoft.com/office/officeart/2005/8/layout/hList1"/>
    <dgm:cxn modelId="{585DE697-584D-489C-A1DA-827BECAE8749}" srcId="{A0297E3B-A7E5-47A3-B85E-373F2E225AA1}" destId="{6C38CE2C-F1B4-443C-91F3-2857E96F07B5}" srcOrd="1" destOrd="0" parTransId="{4A32AA1A-001F-496E-8A6E-A2D62BD04BDF}" sibTransId="{77B21FD8-8759-40DC-A3C1-E0B4B700D086}"/>
    <dgm:cxn modelId="{98039C00-787E-45E3-A64C-A7F1BE455B1B}" srcId="{A0297E3B-A7E5-47A3-B85E-373F2E225AA1}" destId="{9132BA8E-9D33-496B-8AF6-CFBDA392CF28}" srcOrd="0" destOrd="0" parTransId="{4F7537DC-CEEB-45CA-AE9E-0DD8EC9A65D8}" sibTransId="{744311AA-5902-4A59-B69E-8B87E02DEEB4}"/>
    <dgm:cxn modelId="{219E7105-8C58-4AA0-B519-0DF2ECD613A7}" type="presOf" srcId="{9132BA8E-9D33-496B-8AF6-CFBDA392CF28}" destId="{AEBE19C3-3AE5-426F-89E2-533F3AA514FC}" srcOrd="0" destOrd="0" presId="urn:microsoft.com/office/officeart/2005/8/layout/hList1"/>
    <dgm:cxn modelId="{F057ED00-EBFD-459A-B35E-B57FBFF2F3F0}" type="presOf" srcId="{3CF92209-FCB0-415C-A4CC-AE2442D33D25}" destId="{A9F69531-AB8B-4D41-90CD-13DC685ED81E}" srcOrd="0" destOrd="0" presId="urn:microsoft.com/office/officeart/2005/8/layout/hList1"/>
    <dgm:cxn modelId="{4F9F0D0D-A4C4-4E89-8E93-7F0AE4268C82}" srcId="{3CF92209-FCB0-415C-A4CC-AE2442D33D25}" destId="{A0297E3B-A7E5-47A3-B85E-373F2E225AA1}" srcOrd="0" destOrd="0" parTransId="{523E14C4-6854-4BC6-99E3-85BE72E4FC48}" sibTransId="{2B4C74BF-A85E-4AE0-83BA-7551E5BC8758}"/>
    <dgm:cxn modelId="{759C98D1-554A-4FF3-B451-BB926B4EFBC9}" type="presParOf" srcId="{A9F69531-AB8B-4D41-90CD-13DC685ED81E}" destId="{7CF1604F-080C-4BE2-999D-283990C37CB8}" srcOrd="0" destOrd="0" presId="urn:microsoft.com/office/officeart/2005/8/layout/hList1"/>
    <dgm:cxn modelId="{DD71C38B-17D5-4685-A096-738188DCD1D5}" type="presParOf" srcId="{7CF1604F-080C-4BE2-999D-283990C37CB8}" destId="{8FF7E869-B62D-4846-957C-7CA55C798637}" srcOrd="0" destOrd="0" presId="urn:microsoft.com/office/officeart/2005/8/layout/hList1"/>
    <dgm:cxn modelId="{D6D9CC81-7B99-4EE2-BA1E-494F94348906}" type="presParOf" srcId="{7CF1604F-080C-4BE2-999D-283990C37CB8}" destId="{AEBE19C3-3AE5-426F-89E2-533F3AA514FC}"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9F62FE-AA22-4A80-BAC3-CF86852164A8}" type="doc">
      <dgm:prSet loTypeId="urn:microsoft.com/office/officeart/2005/8/layout/hProcess11" loCatId="process" qsTypeId="urn:microsoft.com/office/officeart/2005/8/quickstyle/simple1" qsCatId="simple" csTypeId="urn:microsoft.com/office/officeart/2005/8/colors/accent1_2" csCatId="accent1" phldr="1"/>
      <dgm:spPr/>
      <dgm:t>
        <a:bodyPr/>
        <a:lstStyle/>
        <a:p>
          <a:endParaRPr lang="en-US"/>
        </a:p>
      </dgm:t>
    </dgm:pt>
    <dgm:pt modelId="{0C0C02FC-711C-4BEC-A72D-B55A88955010}">
      <dgm:prSet custT="1"/>
      <dgm:spPr/>
      <dgm:t>
        <a:bodyPr/>
        <a:lstStyle/>
        <a:p>
          <a:pPr rtl="0"/>
          <a:r>
            <a:rPr lang="en-IN" sz="1600" b="1" dirty="0" smtClean="0"/>
            <a:t>Update Raw Material</a:t>
          </a:r>
          <a:endParaRPr lang="en-IN" sz="1600" b="1" dirty="0"/>
        </a:p>
      </dgm:t>
    </dgm:pt>
    <dgm:pt modelId="{81736A1F-57B4-4090-91F2-9C42FF9BD474}" type="parTrans" cxnId="{40BD22FC-318F-4328-831C-8B0A982FDF87}">
      <dgm:prSet/>
      <dgm:spPr/>
      <dgm:t>
        <a:bodyPr/>
        <a:lstStyle/>
        <a:p>
          <a:endParaRPr lang="en-US"/>
        </a:p>
      </dgm:t>
    </dgm:pt>
    <dgm:pt modelId="{ADD4AEFB-7F71-4B7B-97CA-7046536CDB38}" type="sibTrans" cxnId="{40BD22FC-318F-4328-831C-8B0A982FDF87}">
      <dgm:prSet/>
      <dgm:spPr/>
      <dgm:t>
        <a:bodyPr/>
        <a:lstStyle/>
        <a:p>
          <a:endParaRPr lang="en-US"/>
        </a:p>
      </dgm:t>
    </dgm:pt>
    <dgm:pt modelId="{5649ED40-738C-42B9-9DAA-DD93BC240558}">
      <dgm:prSet custT="1"/>
      <dgm:spPr/>
      <dgm:t>
        <a:bodyPr/>
        <a:lstStyle/>
        <a:p>
          <a:pPr rtl="0"/>
          <a:r>
            <a:rPr lang="en-IN" sz="1600" b="1" dirty="0" smtClean="0"/>
            <a:t>Update Furnished Products</a:t>
          </a:r>
          <a:endParaRPr lang="en-IN" sz="1600" b="1" dirty="0"/>
        </a:p>
      </dgm:t>
    </dgm:pt>
    <dgm:pt modelId="{6263D839-DC7C-4233-BD23-A21CD4777521}" type="parTrans" cxnId="{97294A08-82B8-4258-885C-F6F38940E713}">
      <dgm:prSet/>
      <dgm:spPr/>
      <dgm:t>
        <a:bodyPr/>
        <a:lstStyle/>
        <a:p>
          <a:endParaRPr lang="en-US"/>
        </a:p>
      </dgm:t>
    </dgm:pt>
    <dgm:pt modelId="{BB660BA0-F269-488C-9366-F483C18F78C3}" type="sibTrans" cxnId="{97294A08-82B8-4258-885C-F6F38940E713}">
      <dgm:prSet/>
      <dgm:spPr/>
      <dgm:t>
        <a:bodyPr/>
        <a:lstStyle/>
        <a:p>
          <a:endParaRPr lang="en-US"/>
        </a:p>
      </dgm:t>
    </dgm:pt>
    <dgm:pt modelId="{8CE0AF1B-9607-4BE6-A0BE-AEF23755241F}">
      <dgm:prSet custT="1"/>
      <dgm:spPr/>
      <dgm:t>
        <a:bodyPr/>
        <a:lstStyle/>
        <a:p>
          <a:pPr rtl="0"/>
          <a:r>
            <a:rPr lang="en-IN" sz="1600" b="1" dirty="0" smtClean="0"/>
            <a:t>Place Order</a:t>
          </a:r>
          <a:endParaRPr lang="en-IN" sz="1200" b="1" dirty="0"/>
        </a:p>
      </dgm:t>
    </dgm:pt>
    <dgm:pt modelId="{DBFA6228-50DB-4E9E-8B43-A03DBEC1496D}" type="parTrans" cxnId="{18F5E131-9F4A-43C2-AA51-6F7DA5775A37}">
      <dgm:prSet/>
      <dgm:spPr/>
      <dgm:t>
        <a:bodyPr/>
        <a:lstStyle/>
        <a:p>
          <a:endParaRPr lang="en-US"/>
        </a:p>
      </dgm:t>
    </dgm:pt>
    <dgm:pt modelId="{235FBEBE-BA65-4AD2-A62A-B47F1776698F}" type="sibTrans" cxnId="{18F5E131-9F4A-43C2-AA51-6F7DA5775A37}">
      <dgm:prSet/>
      <dgm:spPr/>
      <dgm:t>
        <a:bodyPr/>
        <a:lstStyle/>
        <a:p>
          <a:endParaRPr lang="en-US"/>
        </a:p>
      </dgm:t>
    </dgm:pt>
    <dgm:pt modelId="{00CD0B03-3111-4008-9AD5-FC34234F33D2}">
      <dgm:prSet custT="1"/>
      <dgm:spPr/>
      <dgm:t>
        <a:bodyPr/>
        <a:lstStyle/>
        <a:p>
          <a:pPr rtl="0"/>
          <a:r>
            <a:rPr lang="en-IN" sz="1600" b="1" dirty="0" smtClean="0"/>
            <a:t>In Transit</a:t>
          </a:r>
          <a:endParaRPr lang="en-IN" sz="1600" b="1" dirty="0"/>
        </a:p>
      </dgm:t>
    </dgm:pt>
    <dgm:pt modelId="{F46C5544-4048-4490-98D7-263100D9CE0F}" type="parTrans" cxnId="{DA092643-DBB1-4774-A1BC-E0844CE0A5AE}">
      <dgm:prSet/>
      <dgm:spPr/>
      <dgm:t>
        <a:bodyPr/>
        <a:lstStyle/>
        <a:p>
          <a:endParaRPr lang="en-US"/>
        </a:p>
      </dgm:t>
    </dgm:pt>
    <dgm:pt modelId="{F810A2C7-A355-4BD3-81FD-9726050E1E26}" type="sibTrans" cxnId="{DA092643-DBB1-4774-A1BC-E0844CE0A5AE}">
      <dgm:prSet/>
      <dgm:spPr/>
      <dgm:t>
        <a:bodyPr/>
        <a:lstStyle/>
        <a:p>
          <a:endParaRPr lang="en-US"/>
        </a:p>
      </dgm:t>
    </dgm:pt>
    <dgm:pt modelId="{18EC38D2-1541-41C1-B2E3-BA6782E70D9D}">
      <dgm:prSet custT="1"/>
      <dgm:spPr/>
      <dgm:t>
        <a:bodyPr/>
        <a:lstStyle/>
        <a:p>
          <a:pPr rtl="0"/>
          <a:r>
            <a:rPr lang="en-IN" sz="1600" b="1" dirty="0" smtClean="0"/>
            <a:t>Delivery</a:t>
          </a:r>
          <a:endParaRPr lang="en-IN" sz="1600" b="1" dirty="0"/>
        </a:p>
      </dgm:t>
    </dgm:pt>
    <dgm:pt modelId="{FE527BF5-0983-476F-849B-8E591CAEFC3A}" type="parTrans" cxnId="{AB86D2E1-D808-4C4F-9DF9-00D8378D3D51}">
      <dgm:prSet/>
      <dgm:spPr/>
      <dgm:t>
        <a:bodyPr/>
        <a:lstStyle/>
        <a:p>
          <a:endParaRPr lang="en-US"/>
        </a:p>
      </dgm:t>
    </dgm:pt>
    <dgm:pt modelId="{94A43A04-0610-4595-8ED4-5E5BBB9D7768}" type="sibTrans" cxnId="{AB86D2E1-D808-4C4F-9DF9-00D8378D3D51}">
      <dgm:prSet/>
      <dgm:spPr/>
      <dgm:t>
        <a:bodyPr/>
        <a:lstStyle/>
        <a:p>
          <a:endParaRPr lang="en-US"/>
        </a:p>
      </dgm:t>
    </dgm:pt>
    <dgm:pt modelId="{95025F9B-579E-48FA-859B-A2BDDE926196}">
      <dgm:prSet custT="1"/>
      <dgm:spPr/>
      <dgm:t>
        <a:bodyPr/>
        <a:lstStyle/>
        <a:p>
          <a:pPr rtl="0"/>
          <a:r>
            <a:rPr lang="en-IN" sz="1600" b="1" dirty="0" smtClean="0"/>
            <a:t>Update Supplier Details</a:t>
          </a:r>
          <a:endParaRPr lang="en-IN" sz="1600" b="1" dirty="0"/>
        </a:p>
      </dgm:t>
    </dgm:pt>
    <dgm:pt modelId="{55DC69F3-CB97-45A2-AF83-A92F41C266B1}" type="parTrans" cxnId="{D5BAE1E0-0543-4382-B0E5-0DF34441A4DE}">
      <dgm:prSet/>
      <dgm:spPr/>
      <dgm:t>
        <a:bodyPr/>
        <a:lstStyle/>
        <a:p>
          <a:endParaRPr lang="en-US"/>
        </a:p>
      </dgm:t>
    </dgm:pt>
    <dgm:pt modelId="{EEADF859-31FA-4B37-9E87-5657B0FC014E}" type="sibTrans" cxnId="{D5BAE1E0-0543-4382-B0E5-0DF34441A4DE}">
      <dgm:prSet/>
      <dgm:spPr/>
      <dgm:t>
        <a:bodyPr/>
        <a:lstStyle/>
        <a:p>
          <a:endParaRPr lang="en-US"/>
        </a:p>
      </dgm:t>
    </dgm:pt>
    <dgm:pt modelId="{01961B9D-B56D-49D1-9BC0-6BDA52A0E6FE}">
      <dgm:prSet custT="1"/>
      <dgm:spPr/>
      <dgm:t>
        <a:bodyPr/>
        <a:lstStyle/>
        <a:p>
          <a:pPr rtl="0"/>
          <a:r>
            <a:rPr lang="en-IN" sz="1600" b="1" dirty="0" smtClean="0"/>
            <a:t>Update Customer details</a:t>
          </a:r>
          <a:endParaRPr lang="en-IN" sz="1600" b="1" dirty="0"/>
        </a:p>
      </dgm:t>
    </dgm:pt>
    <dgm:pt modelId="{55C7DCB4-A126-41F8-92C4-3E383CAF237D}" type="parTrans" cxnId="{679E578C-F326-4691-9B86-0C581ABF3805}">
      <dgm:prSet/>
      <dgm:spPr/>
      <dgm:t>
        <a:bodyPr/>
        <a:lstStyle/>
        <a:p>
          <a:endParaRPr lang="en-US"/>
        </a:p>
      </dgm:t>
    </dgm:pt>
    <dgm:pt modelId="{2E8E19FF-34EF-4053-9C0D-54F550D4EBD3}" type="sibTrans" cxnId="{679E578C-F326-4691-9B86-0C581ABF3805}">
      <dgm:prSet/>
      <dgm:spPr/>
      <dgm:t>
        <a:bodyPr/>
        <a:lstStyle/>
        <a:p>
          <a:endParaRPr lang="en-US"/>
        </a:p>
      </dgm:t>
    </dgm:pt>
    <dgm:pt modelId="{B03D28E5-0F71-42EB-BAD3-71DCBD15E112}" type="pres">
      <dgm:prSet presAssocID="{2F9F62FE-AA22-4A80-BAC3-CF86852164A8}" presName="Name0" presStyleCnt="0">
        <dgm:presLayoutVars>
          <dgm:dir/>
          <dgm:resizeHandles val="exact"/>
        </dgm:presLayoutVars>
      </dgm:prSet>
      <dgm:spPr/>
      <dgm:t>
        <a:bodyPr/>
        <a:lstStyle/>
        <a:p>
          <a:endParaRPr lang="en-US"/>
        </a:p>
      </dgm:t>
    </dgm:pt>
    <dgm:pt modelId="{6C7B9180-F3C6-40FB-A269-D84413DB0307}" type="pres">
      <dgm:prSet presAssocID="{2F9F62FE-AA22-4A80-BAC3-CF86852164A8}" presName="arrow" presStyleLbl="bgShp" presStyleIdx="0" presStyleCnt="1"/>
      <dgm:spPr>
        <a:solidFill>
          <a:srgbClr val="C00000"/>
        </a:solidFill>
        <a:ln>
          <a:solidFill>
            <a:srgbClr val="FFFF00"/>
          </a:solidFill>
        </a:ln>
      </dgm:spPr>
      <dgm:t>
        <a:bodyPr/>
        <a:lstStyle/>
        <a:p>
          <a:endParaRPr lang="en-US"/>
        </a:p>
      </dgm:t>
    </dgm:pt>
    <dgm:pt modelId="{86667375-AA85-49E1-9DBE-27927431A424}" type="pres">
      <dgm:prSet presAssocID="{2F9F62FE-AA22-4A80-BAC3-CF86852164A8}" presName="points" presStyleCnt="0"/>
      <dgm:spPr/>
    </dgm:pt>
    <dgm:pt modelId="{B64A86B1-8333-4425-8852-E551B43C6201}" type="pres">
      <dgm:prSet presAssocID="{0C0C02FC-711C-4BEC-A72D-B55A88955010}" presName="compositeA" presStyleCnt="0"/>
      <dgm:spPr/>
    </dgm:pt>
    <dgm:pt modelId="{84080F45-66D1-484C-8929-857FC3FAE8D1}" type="pres">
      <dgm:prSet presAssocID="{0C0C02FC-711C-4BEC-A72D-B55A88955010}" presName="textA" presStyleLbl="revTx" presStyleIdx="0" presStyleCnt="7" custScaleX="114174">
        <dgm:presLayoutVars>
          <dgm:bulletEnabled val="1"/>
        </dgm:presLayoutVars>
      </dgm:prSet>
      <dgm:spPr/>
      <dgm:t>
        <a:bodyPr/>
        <a:lstStyle/>
        <a:p>
          <a:endParaRPr lang="en-US"/>
        </a:p>
      </dgm:t>
    </dgm:pt>
    <dgm:pt modelId="{B4FECFC9-7B72-40F3-A582-676C6813123D}" type="pres">
      <dgm:prSet presAssocID="{0C0C02FC-711C-4BEC-A72D-B55A88955010}" presName="circleA" presStyleLbl="node1" presStyleIdx="0" presStyleCnt="7"/>
      <dgm:spPr/>
    </dgm:pt>
    <dgm:pt modelId="{6ABF5D52-FE1A-44BE-AFE0-7137FB69FDCF}" type="pres">
      <dgm:prSet presAssocID="{0C0C02FC-711C-4BEC-A72D-B55A88955010}" presName="spaceA" presStyleCnt="0"/>
      <dgm:spPr/>
    </dgm:pt>
    <dgm:pt modelId="{77707DC4-A273-4EBA-B8ED-802E583C5F60}" type="pres">
      <dgm:prSet presAssocID="{ADD4AEFB-7F71-4B7B-97CA-7046536CDB38}" presName="space" presStyleCnt="0"/>
      <dgm:spPr/>
    </dgm:pt>
    <dgm:pt modelId="{B84784BC-120D-4E32-BD2C-DCD4162D0F77}" type="pres">
      <dgm:prSet presAssocID="{5649ED40-738C-42B9-9DAA-DD93BC240558}" presName="compositeB" presStyleCnt="0"/>
      <dgm:spPr/>
    </dgm:pt>
    <dgm:pt modelId="{3C0E2746-8501-49BC-9958-87ED6AC87F9A}" type="pres">
      <dgm:prSet presAssocID="{5649ED40-738C-42B9-9DAA-DD93BC240558}" presName="textB" presStyleLbl="revTx" presStyleIdx="1" presStyleCnt="7" custScaleX="103546">
        <dgm:presLayoutVars>
          <dgm:bulletEnabled val="1"/>
        </dgm:presLayoutVars>
      </dgm:prSet>
      <dgm:spPr/>
      <dgm:t>
        <a:bodyPr/>
        <a:lstStyle/>
        <a:p>
          <a:endParaRPr lang="en-US"/>
        </a:p>
      </dgm:t>
    </dgm:pt>
    <dgm:pt modelId="{F0173485-82B8-4546-917D-BA480AD0CDB2}" type="pres">
      <dgm:prSet presAssocID="{5649ED40-738C-42B9-9DAA-DD93BC240558}" presName="circleB" presStyleLbl="node1" presStyleIdx="1" presStyleCnt="7"/>
      <dgm:spPr/>
    </dgm:pt>
    <dgm:pt modelId="{FAF79376-86E9-4684-9D83-567474B5ED6F}" type="pres">
      <dgm:prSet presAssocID="{5649ED40-738C-42B9-9DAA-DD93BC240558}" presName="spaceB" presStyleCnt="0"/>
      <dgm:spPr/>
    </dgm:pt>
    <dgm:pt modelId="{F10979E2-6F2B-47FD-B8D9-94037E14588A}" type="pres">
      <dgm:prSet presAssocID="{BB660BA0-F269-488C-9366-F483C18F78C3}" presName="space" presStyleCnt="0"/>
      <dgm:spPr/>
    </dgm:pt>
    <dgm:pt modelId="{0934782B-AFF9-4C5A-AE10-10313B65B479}" type="pres">
      <dgm:prSet presAssocID="{8CE0AF1B-9607-4BE6-A0BE-AEF23755241F}" presName="compositeA" presStyleCnt="0"/>
      <dgm:spPr/>
    </dgm:pt>
    <dgm:pt modelId="{F3839B84-BEF1-4B8C-9568-55F0FDB6EB61}" type="pres">
      <dgm:prSet presAssocID="{8CE0AF1B-9607-4BE6-A0BE-AEF23755241F}" presName="textA" presStyleLbl="revTx" presStyleIdx="2" presStyleCnt="7" custScaleX="172935">
        <dgm:presLayoutVars>
          <dgm:bulletEnabled val="1"/>
        </dgm:presLayoutVars>
      </dgm:prSet>
      <dgm:spPr/>
      <dgm:t>
        <a:bodyPr/>
        <a:lstStyle/>
        <a:p>
          <a:endParaRPr lang="en-US"/>
        </a:p>
      </dgm:t>
    </dgm:pt>
    <dgm:pt modelId="{22968C2B-5A44-4C48-9883-9630CBDD970E}" type="pres">
      <dgm:prSet presAssocID="{8CE0AF1B-9607-4BE6-A0BE-AEF23755241F}" presName="circleA" presStyleLbl="node1" presStyleIdx="2" presStyleCnt="7"/>
      <dgm:spPr/>
      <dgm:t>
        <a:bodyPr/>
        <a:lstStyle/>
        <a:p>
          <a:endParaRPr lang="en-US"/>
        </a:p>
      </dgm:t>
    </dgm:pt>
    <dgm:pt modelId="{F6D3C2B3-C731-4999-9C90-251DCE3965C9}" type="pres">
      <dgm:prSet presAssocID="{8CE0AF1B-9607-4BE6-A0BE-AEF23755241F}" presName="spaceA" presStyleCnt="0"/>
      <dgm:spPr/>
    </dgm:pt>
    <dgm:pt modelId="{0739D9E4-BB3A-4C4B-942E-3F455DA476DA}" type="pres">
      <dgm:prSet presAssocID="{235FBEBE-BA65-4AD2-A62A-B47F1776698F}" presName="space" presStyleCnt="0"/>
      <dgm:spPr/>
    </dgm:pt>
    <dgm:pt modelId="{62FFF12E-A828-4278-866A-4C0EC87094DB}" type="pres">
      <dgm:prSet presAssocID="{00CD0B03-3111-4008-9AD5-FC34234F33D2}" presName="compositeB" presStyleCnt="0"/>
      <dgm:spPr/>
    </dgm:pt>
    <dgm:pt modelId="{2D952D31-CDEB-43F7-9B5A-3A57FD96945F}" type="pres">
      <dgm:prSet presAssocID="{00CD0B03-3111-4008-9AD5-FC34234F33D2}" presName="textB" presStyleLbl="revTx" presStyleIdx="3" presStyleCnt="7">
        <dgm:presLayoutVars>
          <dgm:bulletEnabled val="1"/>
        </dgm:presLayoutVars>
      </dgm:prSet>
      <dgm:spPr/>
      <dgm:t>
        <a:bodyPr/>
        <a:lstStyle/>
        <a:p>
          <a:endParaRPr lang="en-US"/>
        </a:p>
      </dgm:t>
    </dgm:pt>
    <dgm:pt modelId="{5587338B-68C2-440F-91A4-AB395A87BD53}" type="pres">
      <dgm:prSet presAssocID="{00CD0B03-3111-4008-9AD5-FC34234F33D2}" presName="circleB" presStyleLbl="node1" presStyleIdx="3" presStyleCnt="7" custLinFactNeighborX="-52092"/>
      <dgm:spPr/>
    </dgm:pt>
    <dgm:pt modelId="{9ADC37EF-C4D7-4BD1-B040-6888AA07851B}" type="pres">
      <dgm:prSet presAssocID="{00CD0B03-3111-4008-9AD5-FC34234F33D2}" presName="spaceB" presStyleCnt="0"/>
      <dgm:spPr/>
    </dgm:pt>
    <dgm:pt modelId="{9C34D7F0-DBC3-4733-9317-71583E5B7C22}" type="pres">
      <dgm:prSet presAssocID="{F810A2C7-A355-4BD3-81FD-9726050E1E26}" presName="space" presStyleCnt="0"/>
      <dgm:spPr/>
    </dgm:pt>
    <dgm:pt modelId="{4CD24E55-C7E3-46E8-AEC9-841FBCB29C43}" type="pres">
      <dgm:prSet presAssocID="{18EC38D2-1541-41C1-B2E3-BA6782E70D9D}" presName="compositeA" presStyleCnt="0"/>
      <dgm:spPr/>
    </dgm:pt>
    <dgm:pt modelId="{1C4FC431-90A6-4F1E-BADF-80A4217436F4}" type="pres">
      <dgm:prSet presAssocID="{18EC38D2-1541-41C1-B2E3-BA6782E70D9D}" presName="textA" presStyleLbl="revTx" presStyleIdx="4" presStyleCnt="7">
        <dgm:presLayoutVars>
          <dgm:bulletEnabled val="1"/>
        </dgm:presLayoutVars>
      </dgm:prSet>
      <dgm:spPr/>
      <dgm:t>
        <a:bodyPr/>
        <a:lstStyle/>
        <a:p>
          <a:endParaRPr lang="en-US"/>
        </a:p>
      </dgm:t>
    </dgm:pt>
    <dgm:pt modelId="{1F3549A8-9284-4C3E-B5BC-BE9D00C694DA}" type="pres">
      <dgm:prSet presAssocID="{18EC38D2-1541-41C1-B2E3-BA6782E70D9D}" presName="circleA" presStyleLbl="node1" presStyleIdx="4" presStyleCnt="7"/>
      <dgm:spPr/>
    </dgm:pt>
    <dgm:pt modelId="{A943C73D-D007-4802-BA5F-47DD65BE0CC3}" type="pres">
      <dgm:prSet presAssocID="{18EC38D2-1541-41C1-B2E3-BA6782E70D9D}" presName="spaceA" presStyleCnt="0"/>
      <dgm:spPr/>
    </dgm:pt>
    <dgm:pt modelId="{DC221B0B-FB57-4747-ACE3-BFFE393E6CE2}" type="pres">
      <dgm:prSet presAssocID="{94A43A04-0610-4595-8ED4-5E5BBB9D7768}" presName="space" presStyleCnt="0"/>
      <dgm:spPr/>
    </dgm:pt>
    <dgm:pt modelId="{C4A12CCF-C5C1-453E-B53C-FD2549F21F6F}" type="pres">
      <dgm:prSet presAssocID="{95025F9B-579E-48FA-859B-A2BDDE926196}" presName="compositeB" presStyleCnt="0"/>
      <dgm:spPr/>
    </dgm:pt>
    <dgm:pt modelId="{66E9C5B1-50B9-4B75-90F4-6FB852952DD1}" type="pres">
      <dgm:prSet presAssocID="{95025F9B-579E-48FA-859B-A2BDDE926196}" presName="textB" presStyleLbl="revTx" presStyleIdx="5" presStyleCnt="7" custScaleX="209931">
        <dgm:presLayoutVars>
          <dgm:bulletEnabled val="1"/>
        </dgm:presLayoutVars>
      </dgm:prSet>
      <dgm:spPr/>
      <dgm:t>
        <a:bodyPr/>
        <a:lstStyle/>
        <a:p>
          <a:endParaRPr lang="en-US"/>
        </a:p>
      </dgm:t>
    </dgm:pt>
    <dgm:pt modelId="{F49DB1E2-E4C9-4503-9730-B7500ADBC7D3}" type="pres">
      <dgm:prSet presAssocID="{95025F9B-579E-48FA-859B-A2BDDE926196}" presName="circleB" presStyleLbl="node1" presStyleIdx="5" presStyleCnt="7"/>
      <dgm:spPr/>
    </dgm:pt>
    <dgm:pt modelId="{076E2BA0-940C-4A83-9940-C4173AD8740E}" type="pres">
      <dgm:prSet presAssocID="{95025F9B-579E-48FA-859B-A2BDDE926196}" presName="spaceB" presStyleCnt="0"/>
      <dgm:spPr/>
    </dgm:pt>
    <dgm:pt modelId="{C9FA909F-CF49-416F-81D8-499727AD228B}" type="pres">
      <dgm:prSet presAssocID="{EEADF859-31FA-4B37-9E87-5657B0FC014E}" presName="space" presStyleCnt="0"/>
      <dgm:spPr/>
    </dgm:pt>
    <dgm:pt modelId="{15B8D854-9C01-4024-AFC3-47439A1F86A5}" type="pres">
      <dgm:prSet presAssocID="{01961B9D-B56D-49D1-9BC0-6BDA52A0E6FE}" presName="compositeA" presStyleCnt="0"/>
      <dgm:spPr/>
    </dgm:pt>
    <dgm:pt modelId="{CF205C8E-EEED-441A-9B96-35277C7A81CF}" type="pres">
      <dgm:prSet presAssocID="{01961B9D-B56D-49D1-9BC0-6BDA52A0E6FE}" presName="textA" presStyleLbl="revTx" presStyleIdx="6" presStyleCnt="7">
        <dgm:presLayoutVars>
          <dgm:bulletEnabled val="1"/>
        </dgm:presLayoutVars>
      </dgm:prSet>
      <dgm:spPr/>
      <dgm:t>
        <a:bodyPr/>
        <a:lstStyle/>
        <a:p>
          <a:endParaRPr lang="en-US"/>
        </a:p>
      </dgm:t>
    </dgm:pt>
    <dgm:pt modelId="{DA086580-EC15-4497-87F8-1CC158B1BDF3}" type="pres">
      <dgm:prSet presAssocID="{01961B9D-B56D-49D1-9BC0-6BDA52A0E6FE}" presName="circleA" presStyleLbl="node1" presStyleIdx="6" presStyleCnt="7"/>
      <dgm:spPr/>
    </dgm:pt>
    <dgm:pt modelId="{3195C5C4-14DB-4DB6-8F8E-E6926861F072}" type="pres">
      <dgm:prSet presAssocID="{01961B9D-B56D-49D1-9BC0-6BDA52A0E6FE}" presName="spaceA" presStyleCnt="0"/>
      <dgm:spPr/>
    </dgm:pt>
  </dgm:ptLst>
  <dgm:cxnLst>
    <dgm:cxn modelId="{97294A08-82B8-4258-885C-F6F38940E713}" srcId="{2F9F62FE-AA22-4A80-BAC3-CF86852164A8}" destId="{5649ED40-738C-42B9-9DAA-DD93BC240558}" srcOrd="1" destOrd="0" parTransId="{6263D839-DC7C-4233-BD23-A21CD4777521}" sibTransId="{BB660BA0-F269-488C-9366-F483C18F78C3}"/>
    <dgm:cxn modelId="{6D505932-CEE6-448C-B039-39CD1C1C9C98}" type="presOf" srcId="{01961B9D-B56D-49D1-9BC0-6BDA52A0E6FE}" destId="{CF205C8E-EEED-441A-9B96-35277C7A81CF}" srcOrd="0" destOrd="0" presId="urn:microsoft.com/office/officeart/2005/8/layout/hProcess11"/>
    <dgm:cxn modelId="{0CF1F10A-644D-4126-9A33-0D394B4A9AFC}" type="presOf" srcId="{00CD0B03-3111-4008-9AD5-FC34234F33D2}" destId="{2D952D31-CDEB-43F7-9B5A-3A57FD96945F}" srcOrd="0" destOrd="0" presId="urn:microsoft.com/office/officeart/2005/8/layout/hProcess11"/>
    <dgm:cxn modelId="{6D07C684-E21C-4FC9-B35D-6D223665D2E8}" type="presOf" srcId="{5649ED40-738C-42B9-9DAA-DD93BC240558}" destId="{3C0E2746-8501-49BC-9958-87ED6AC87F9A}" srcOrd="0" destOrd="0" presId="urn:microsoft.com/office/officeart/2005/8/layout/hProcess11"/>
    <dgm:cxn modelId="{B49173AC-F776-4091-B557-464624717B15}" type="presOf" srcId="{0C0C02FC-711C-4BEC-A72D-B55A88955010}" destId="{84080F45-66D1-484C-8929-857FC3FAE8D1}" srcOrd="0" destOrd="0" presId="urn:microsoft.com/office/officeart/2005/8/layout/hProcess11"/>
    <dgm:cxn modelId="{DB4B6AD4-7573-40F4-B4FA-D4D304E08F93}" type="presOf" srcId="{8CE0AF1B-9607-4BE6-A0BE-AEF23755241F}" destId="{F3839B84-BEF1-4B8C-9568-55F0FDB6EB61}" srcOrd="0" destOrd="0" presId="urn:microsoft.com/office/officeart/2005/8/layout/hProcess11"/>
    <dgm:cxn modelId="{D5BAE1E0-0543-4382-B0E5-0DF34441A4DE}" srcId="{2F9F62FE-AA22-4A80-BAC3-CF86852164A8}" destId="{95025F9B-579E-48FA-859B-A2BDDE926196}" srcOrd="5" destOrd="0" parTransId="{55DC69F3-CB97-45A2-AF83-A92F41C266B1}" sibTransId="{EEADF859-31FA-4B37-9E87-5657B0FC014E}"/>
    <dgm:cxn modelId="{932D4524-070B-4FC4-9B17-54876FFB477A}" type="presOf" srcId="{18EC38D2-1541-41C1-B2E3-BA6782E70D9D}" destId="{1C4FC431-90A6-4F1E-BADF-80A4217436F4}" srcOrd="0" destOrd="0" presId="urn:microsoft.com/office/officeart/2005/8/layout/hProcess11"/>
    <dgm:cxn modelId="{C1331A7F-674B-4945-8DA4-716A6E82F209}" type="presOf" srcId="{95025F9B-579E-48FA-859B-A2BDDE926196}" destId="{66E9C5B1-50B9-4B75-90F4-6FB852952DD1}" srcOrd="0" destOrd="0" presId="urn:microsoft.com/office/officeart/2005/8/layout/hProcess11"/>
    <dgm:cxn modelId="{40BD22FC-318F-4328-831C-8B0A982FDF87}" srcId="{2F9F62FE-AA22-4A80-BAC3-CF86852164A8}" destId="{0C0C02FC-711C-4BEC-A72D-B55A88955010}" srcOrd="0" destOrd="0" parTransId="{81736A1F-57B4-4090-91F2-9C42FF9BD474}" sibTransId="{ADD4AEFB-7F71-4B7B-97CA-7046536CDB38}"/>
    <dgm:cxn modelId="{DA092643-DBB1-4774-A1BC-E0844CE0A5AE}" srcId="{2F9F62FE-AA22-4A80-BAC3-CF86852164A8}" destId="{00CD0B03-3111-4008-9AD5-FC34234F33D2}" srcOrd="3" destOrd="0" parTransId="{F46C5544-4048-4490-98D7-263100D9CE0F}" sibTransId="{F810A2C7-A355-4BD3-81FD-9726050E1E26}"/>
    <dgm:cxn modelId="{679E578C-F326-4691-9B86-0C581ABF3805}" srcId="{2F9F62FE-AA22-4A80-BAC3-CF86852164A8}" destId="{01961B9D-B56D-49D1-9BC0-6BDA52A0E6FE}" srcOrd="6" destOrd="0" parTransId="{55C7DCB4-A126-41F8-92C4-3E383CAF237D}" sibTransId="{2E8E19FF-34EF-4053-9C0D-54F550D4EBD3}"/>
    <dgm:cxn modelId="{AB86D2E1-D808-4C4F-9DF9-00D8378D3D51}" srcId="{2F9F62FE-AA22-4A80-BAC3-CF86852164A8}" destId="{18EC38D2-1541-41C1-B2E3-BA6782E70D9D}" srcOrd="4" destOrd="0" parTransId="{FE527BF5-0983-476F-849B-8E591CAEFC3A}" sibTransId="{94A43A04-0610-4595-8ED4-5E5BBB9D7768}"/>
    <dgm:cxn modelId="{18F5E131-9F4A-43C2-AA51-6F7DA5775A37}" srcId="{2F9F62FE-AA22-4A80-BAC3-CF86852164A8}" destId="{8CE0AF1B-9607-4BE6-A0BE-AEF23755241F}" srcOrd="2" destOrd="0" parTransId="{DBFA6228-50DB-4E9E-8B43-A03DBEC1496D}" sibTransId="{235FBEBE-BA65-4AD2-A62A-B47F1776698F}"/>
    <dgm:cxn modelId="{8ABBB720-F8C0-414C-9035-4A27DE800687}" type="presOf" srcId="{2F9F62FE-AA22-4A80-BAC3-CF86852164A8}" destId="{B03D28E5-0F71-42EB-BAD3-71DCBD15E112}" srcOrd="0" destOrd="0" presId="urn:microsoft.com/office/officeart/2005/8/layout/hProcess11"/>
    <dgm:cxn modelId="{16933960-BB3C-4CED-B3AC-8B3967B34045}" type="presParOf" srcId="{B03D28E5-0F71-42EB-BAD3-71DCBD15E112}" destId="{6C7B9180-F3C6-40FB-A269-D84413DB0307}" srcOrd="0" destOrd="0" presId="urn:microsoft.com/office/officeart/2005/8/layout/hProcess11"/>
    <dgm:cxn modelId="{CAC4890F-3A46-421B-852D-11FD8CD815DD}" type="presParOf" srcId="{B03D28E5-0F71-42EB-BAD3-71DCBD15E112}" destId="{86667375-AA85-49E1-9DBE-27927431A424}" srcOrd="1" destOrd="0" presId="urn:microsoft.com/office/officeart/2005/8/layout/hProcess11"/>
    <dgm:cxn modelId="{8CDEDD89-C687-4696-AEB2-F8ACCCF39E8A}" type="presParOf" srcId="{86667375-AA85-49E1-9DBE-27927431A424}" destId="{B64A86B1-8333-4425-8852-E551B43C6201}" srcOrd="0" destOrd="0" presId="urn:microsoft.com/office/officeart/2005/8/layout/hProcess11"/>
    <dgm:cxn modelId="{74618002-8644-488D-8B74-015F8F42A59C}" type="presParOf" srcId="{B64A86B1-8333-4425-8852-E551B43C6201}" destId="{84080F45-66D1-484C-8929-857FC3FAE8D1}" srcOrd="0" destOrd="0" presId="urn:microsoft.com/office/officeart/2005/8/layout/hProcess11"/>
    <dgm:cxn modelId="{88D0C705-0BCB-4498-8D46-AA17962C0EA8}" type="presParOf" srcId="{B64A86B1-8333-4425-8852-E551B43C6201}" destId="{B4FECFC9-7B72-40F3-A582-676C6813123D}" srcOrd="1" destOrd="0" presId="urn:microsoft.com/office/officeart/2005/8/layout/hProcess11"/>
    <dgm:cxn modelId="{7DD74D8A-945E-4670-AC69-E01206847429}" type="presParOf" srcId="{B64A86B1-8333-4425-8852-E551B43C6201}" destId="{6ABF5D52-FE1A-44BE-AFE0-7137FB69FDCF}" srcOrd="2" destOrd="0" presId="urn:microsoft.com/office/officeart/2005/8/layout/hProcess11"/>
    <dgm:cxn modelId="{C46BD765-BAD6-43C7-8DB7-E0C455778085}" type="presParOf" srcId="{86667375-AA85-49E1-9DBE-27927431A424}" destId="{77707DC4-A273-4EBA-B8ED-802E583C5F60}" srcOrd="1" destOrd="0" presId="urn:microsoft.com/office/officeart/2005/8/layout/hProcess11"/>
    <dgm:cxn modelId="{2AE0FC80-2690-48F3-A79A-728F4EEF278C}" type="presParOf" srcId="{86667375-AA85-49E1-9DBE-27927431A424}" destId="{B84784BC-120D-4E32-BD2C-DCD4162D0F77}" srcOrd="2" destOrd="0" presId="urn:microsoft.com/office/officeart/2005/8/layout/hProcess11"/>
    <dgm:cxn modelId="{0B7F6E87-7F6C-47AA-A282-677F0C86D62A}" type="presParOf" srcId="{B84784BC-120D-4E32-BD2C-DCD4162D0F77}" destId="{3C0E2746-8501-49BC-9958-87ED6AC87F9A}" srcOrd="0" destOrd="0" presId="urn:microsoft.com/office/officeart/2005/8/layout/hProcess11"/>
    <dgm:cxn modelId="{92629167-7EA1-42E8-9BC7-A64CD195CAA9}" type="presParOf" srcId="{B84784BC-120D-4E32-BD2C-DCD4162D0F77}" destId="{F0173485-82B8-4546-917D-BA480AD0CDB2}" srcOrd="1" destOrd="0" presId="urn:microsoft.com/office/officeart/2005/8/layout/hProcess11"/>
    <dgm:cxn modelId="{B676161F-4E23-499B-93BC-166130E175F5}" type="presParOf" srcId="{B84784BC-120D-4E32-BD2C-DCD4162D0F77}" destId="{FAF79376-86E9-4684-9D83-567474B5ED6F}" srcOrd="2" destOrd="0" presId="urn:microsoft.com/office/officeart/2005/8/layout/hProcess11"/>
    <dgm:cxn modelId="{C33B9393-C80E-41C5-BB72-B9B6E00F0173}" type="presParOf" srcId="{86667375-AA85-49E1-9DBE-27927431A424}" destId="{F10979E2-6F2B-47FD-B8D9-94037E14588A}" srcOrd="3" destOrd="0" presId="urn:microsoft.com/office/officeart/2005/8/layout/hProcess11"/>
    <dgm:cxn modelId="{132B8E5F-1B06-413D-882F-BD6F9C3DEB13}" type="presParOf" srcId="{86667375-AA85-49E1-9DBE-27927431A424}" destId="{0934782B-AFF9-4C5A-AE10-10313B65B479}" srcOrd="4" destOrd="0" presId="urn:microsoft.com/office/officeart/2005/8/layout/hProcess11"/>
    <dgm:cxn modelId="{322772E0-608A-45E7-ABA6-76FB719323BD}" type="presParOf" srcId="{0934782B-AFF9-4C5A-AE10-10313B65B479}" destId="{F3839B84-BEF1-4B8C-9568-55F0FDB6EB61}" srcOrd="0" destOrd="0" presId="urn:microsoft.com/office/officeart/2005/8/layout/hProcess11"/>
    <dgm:cxn modelId="{651A8524-42B7-40DC-9B5E-0F7AF2B13788}" type="presParOf" srcId="{0934782B-AFF9-4C5A-AE10-10313B65B479}" destId="{22968C2B-5A44-4C48-9883-9630CBDD970E}" srcOrd="1" destOrd="0" presId="urn:microsoft.com/office/officeart/2005/8/layout/hProcess11"/>
    <dgm:cxn modelId="{13C5C32F-E880-4A10-8981-83D5AA85F699}" type="presParOf" srcId="{0934782B-AFF9-4C5A-AE10-10313B65B479}" destId="{F6D3C2B3-C731-4999-9C90-251DCE3965C9}" srcOrd="2" destOrd="0" presId="urn:microsoft.com/office/officeart/2005/8/layout/hProcess11"/>
    <dgm:cxn modelId="{C4DDD0ED-2046-4DEF-83CD-AAC00238EFE6}" type="presParOf" srcId="{86667375-AA85-49E1-9DBE-27927431A424}" destId="{0739D9E4-BB3A-4C4B-942E-3F455DA476DA}" srcOrd="5" destOrd="0" presId="urn:microsoft.com/office/officeart/2005/8/layout/hProcess11"/>
    <dgm:cxn modelId="{6235092F-2C26-4BE4-A55D-1A3974AC57AD}" type="presParOf" srcId="{86667375-AA85-49E1-9DBE-27927431A424}" destId="{62FFF12E-A828-4278-866A-4C0EC87094DB}" srcOrd="6" destOrd="0" presId="urn:microsoft.com/office/officeart/2005/8/layout/hProcess11"/>
    <dgm:cxn modelId="{6B835D78-3C33-4DAE-8487-D81AB3F24D8C}" type="presParOf" srcId="{62FFF12E-A828-4278-866A-4C0EC87094DB}" destId="{2D952D31-CDEB-43F7-9B5A-3A57FD96945F}" srcOrd="0" destOrd="0" presId="urn:microsoft.com/office/officeart/2005/8/layout/hProcess11"/>
    <dgm:cxn modelId="{DAEDB1F7-EDA4-4063-B58D-070F4D22D711}" type="presParOf" srcId="{62FFF12E-A828-4278-866A-4C0EC87094DB}" destId="{5587338B-68C2-440F-91A4-AB395A87BD53}" srcOrd="1" destOrd="0" presId="urn:microsoft.com/office/officeart/2005/8/layout/hProcess11"/>
    <dgm:cxn modelId="{A38BCA96-1106-4A87-A027-F6208EB46450}" type="presParOf" srcId="{62FFF12E-A828-4278-866A-4C0EC87094DB}" destId="{9ADC37EF-C4D7-4BD1-B040-6888AA07851B}" srcOrd="2" destOrd="0" presId="urn:microsoft.com/office/officeart/2005/8/layout/hProcess11"/>
    <dgm:cxn modelId="{07ABEA53-D819-4C5F-A7DC-E65D6728A9C5}" type="presParOf" srcId="{86667375-AA85-49E1-9DBE-27927431A424}" destId="{9C34D7F0-DBC3-4733-9317-71583E5B7C22}" srcOrd="7" destOrd="0" presId="urn:microsoft.com/office/officeart/2005/8/layout/hProcess11"/>
    <dgm:cxn modelId="{5E0FC332-4787-48CA-B53C-65F10838568D}" type="presParOf" srcId="{86667375-AA85-49E1-9DBE-27927431A424}" destId="{4CD24E55-C7E3-46E8-AEC9-841FBCB29C43}" srcOrd="8" destOrd="0" presId="urn:microsoft.com/office/officeart/2005/8/layout/hProcess11"/>
    <dgm:cxn modelId="{DB134C84-F195-4034-BD4C-64070255C6E6}" type="presParOf" srcId="{4CD24E55-C7E3-46E8-AEC9-841FBCB29C43}" destId="{1C4FC431-90A6-4F1E-BADF-80A4217436F4}" srcOrd="0" destOrd="0" presId="urn:microsoft.com/office/officeart/2005/8/layout/hProcess11"/>
    <dgm:cxn modelId="{F9206453-A49B-44DB-A9D7-E34EF838AE32}" type="presParOf" srcId="{4CD24E55-C7E3-46E8-AEC9-841FBCB29C43}" destId="{1F3549A8-9284-4C3E-B5BC-BE9D00C694DA}" srcOrd="1" destOrd="0" presId="urn:microsoft.com/office/officeart/2005/8/layout/hProcess11"/>
    <dgm:cxn modelId="{D137D23C-50D0-4154-B9B1-DF2ED4EE9EF6}" type="presParOf" srcId="{4CD24E55-C7E3-46E8-AEC9-841FBCB29C43}" destId="{A943C73D-D007-4802-BA5F-47DD65BE0CC3}" srcOrd="2" destOrd="0" presId="urn:microsoft.com/office/officeart/2005/8/layout/hProcess11"/>
    <dgm:cxn modelId="{E49F6138-B541-4B77-AD4A-DBE386F38517}" type="presParOf" srcId="{86667375-AA85-49E1-9DBE-27927431A424}" destId="{DC221B0B-FB57-4747-ACE3-BFFE393E6CE2}" srcOrd="9" destOrd="0" presId="urn:microsoft.com/office/officeart/2005/8/layout/hProcess11"/>
    <dgm:cxn modelId="{02D2E420-F1D2-4619-9098-C763751AEFBC}" type="presParOf" srcId="{86667375-AA85-49E1-9DBE-27927431A424}" destId="{C4A12CCF-C5C1-453E-B53C-FD2549F21F6F}" srcOrd="10" destOrd="0" presId="urn:microsoft.com/office/officeart/2005/8/layout/hProcess11"/>
    <dgm:cxn modelId="{3C75CCDC-81BA-4D4C-B1A8-4CE83939E751}" type="presParOf" srcId="{C4A12CCF-C5C1-453E-B53C-FD2549F21F6F}" destId="{66E9C5B1-50B9-4B75-90F4-6FB852952DD1}" srcOrd="0" destOrd="0" presId="urn:microsoft.com/office/officeart/2005/8/layout/hProcess11"/>
    <dgm:cxn modelId="{7FA23CE2-CD34-423B-BFCD-BC972FAB8C61}" type="presParOf" srcId="{C4A12CCF-C5C1-453E-B53C-FD2549F21F6F}" destId="{F49DB1E2-E4C9-4503-9730-B7500ADBC7D3}" srcOrd="1" destOrd="0" presId="urn:microsoft.com/office/officeart/2005/8/layout/hProcess11"/>
    <dgm:cxn modelId="{34D6ADD5-A75B-43CB-BEB8-760988D34313}" type="presParOf" srcId="{C4A12CCF-C5C1-453E-B53C-FD2549F21F6F}" destId="{076E2BA0-940C-4A83-9940-C4173AD8740E}" srcOrd="2" destOrd="0" presId="urn:microsoft.com/office/officeart/2005/8/layout/hProcess11"/>
    <dgm:cxn modelId="{9E11ACDE-D135-4677-AD62-AF51E6DDAE55}" type="presParOf" srcId="{86667375-AA85-49E1-9DBE-27927431A424}" destId="{C9FA909F-CF49-416F-81D8-499727AD228B}" srcOrd="11" destOrd="0" presId="urn:microsoft.com/office/officeart/2005/8/layout/hProcess11"/>
    <dgm:cxn modelId="{AA74EA6F-4CB1-424C-AE1C-EAFB3E5B7C6D}" type="presParOf" srcId="{86667375-AA85-49E1-9DBE-27927431A424}" destId="{15B8D854-9C01-4024-AFC3-47439A1F86A5}" srcOrd="12" destOrd="0" presId="urn:microsoft.com/office/officeart/2005/8/layout/hProcess11"/>
    <dgm:cxn modelId="{583FA663-F2ED-4B43-8946-BC883AE5F530}" type="presParOf" srcId="{15B8D854-9C01-4024-AFC3-47439A1F86A5}" destId="{CF205C8E-EEED-441A-9B96-35277C7A81CF}" srcOrd="0" destOrd="0" presId="urn:microsoft.com/office/officeart/2005/8/layout/hProcess11"/>
    <dgm:cxn modelId="{2427AFF0-91D8-4099-B303-2AFEF38EFCA9}" type="presParOf" srcId="{15B8D854-9C01-4024-AFC3-47439A1F86A5}" destId="{DA086580-EC15-4497-87F8-1CC158B1BDF3}" srcOrd="1" destOrd="0" presId="urn:microsoft.com/office/officeart/2005/8/layout/hProcess11"/>
    <dgm:cxn modelId="{0DBCC3B0-8B65-4031-B788-236172C96580}" type="presParOf" srcId="{15B8D854-9C01-4024-AFC3-47439A1F86A5}" destId="{3195C5C4-14DB-4DB6-8F8E-E6926861F072}"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EAF61E-4FD6-41D1-85C5-A6D4C90B1878}">
      <dsp:nvSpPr>
        <dsp:cNvPr id="0" name=""/>
        <dsp:cNvSpPr/>
      </dsp:nvSpPr>
      <dsp:spPr>
        <a:xfrm rot="10800000">
          <a:off x="1127862" y="2012"/>
          <a:ext cx="8513804" cy="4134037"/>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78576" tIns="118110" rIns="220472" bIns="118110" numCol="1" spcCol="1270" anchor="t" anchorCtr="0">
          <a:noAutofit/>
        </a:bodyPr>
        <a:lstStyle/>
        <a:p>
          <a:pPr lvl="0" algn="l" defTabSz="1377950" rtl="0">
            <a:lnSpc>
              <a:spcPct val="90000"/>
            </a:lnSpc>
            <a:spcBef>
              <a:spcPct val="0"/>
            </a:spcBef>
            <a:spcAft>
              <a:spcPct val="35000"/>
            </a:spcAft>
          </a:pPr>
          <a:r>
            <a:rPr lang="en-IN" sz="3100" b="1" kern="1200" dirty="0" err="1" smtClean="0">
              <a:solidFill>
                <a:srgbClr val="FFFF00"/>
              </a:solidFill>
              <a:latin typeface="Candara" panose="020E0502030303020204" pitchFamily="34" charset="0"/>
            </a:rPr>
            <a:t>Neev</a:t>
          </a:r>
          <a:r>
            <a:rPr lang="en-IN" sz="3100" b="1" kern="1200" dirty="0" smtClean="0">
              <a:solidFill>
                <a:srgbClr val="FFFF00"/>
              </a:solidFill>
              <a:latin typeface="Candara" panose="020E0502030303020204" pitchFamily="34" charset="0"/>
            </a:rPr>
            <a:t> Manager –</a:t>
          </a:r>
          <a:endParaRPr lang="en-IN" sz="3100" b="1" kern="1200" dirty="0">
            <a:solidFill>
              <a:srgbClr val="FFFF00"/>
            </a:solidFill>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Update and Track raw material</a:t>
          </a:r>
          <a:endParaRPr lang="en-IN" sz="2400" kern="1200" dirty="0">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Update Furnished Products – Price and Quantity</a:t>
          </a:r>
          <a:endParaRPr lang="en-IN" sz="2400" kern="1200" dirty="0">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Take orders from customers	</a:t>
          </a:r>
          <a:endParaRPr lang="en-IN" sz="2400" kern="1200" dirty="0">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Add/Update supplier Info</a:t>
          </a:r>
          <a:endParaRPr lang="en-IN" sz="2400" kern="1200" dirty="0">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Maintain customer database</a:t>
          </a:r>
          <a:endParaRPr lang="en-IN" sz="2400" kern="1200" dirty="0">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Export Information from database</a:t>
          </a:r>
          <a:endParaRPr lang="en-IN" sz="2400" kern="1200" dirty="0">
            <a:latin typeface="Candara" panose="020E0502030303020204" pitchFamily="34" charset="0"/>
          </a:endParaRPr>
        </a:p>
        <a:p>
          <a:pPr marL="228600" lvl="1" indent="-228600" algn="l" defTabSz="1066800" rtl="0">
            <a:lnSpc>
              <a:spcPct val="90000"/>
            </a:lnSpc>
            <a:spcBef>
              <a:spcPct val="0"/>
            </a:spcBef>
            <a:spcAft>
              <a:spcPct val="15000"/>
            </a:spcAft>
            <a:buChar char="••"/>
          </a:pPr>
          <a:r>
            <a:rPr lang="en-IN" sz="2400" kern="1200" dirty="0" smtClean="0">
              <a:latin typeface="Candara" panose="020E0502030303020204" pitchFamily="34" charset="0"/>
            </a:rPr>
            <a:t>Track sales and Inventory</a:t>
          </a:r>
          <a:endParaRPr lang="en-IN" sz="2400" kern="1200" dirty="0">
            <a:latin typeface="Candara" panose="020E0502030303020204" pitchFamily="34" charset="0"/>
          </a:endParaRPr>
        </a:p>
      </dsp:txBody>
      <dsp:txXfrm rot="10800000">
        <a:off x="2161371" y="2012"/>
        <a:ext cx="7480295" cy="4134037"/>
      </dsp:txXfrm>
    </dsp:sp>
    <dsp:sp modelId="{3F9F14A4-E67E-4C91-9753-9ECB991F0F63}">
      <dsp:nvSpPr>
        <dsp:cNvPr id="0" name=""/>
        <dsp:cNvSpPr/>
      </dsp:nvSpPr>
      <dsp:spPr>
        <a:xfrm>
          <a:off x="0" y="392535"/>
          <a:ext cx="3352991" cy="3352991"/>
        </a:xfrm>
        <a:prstGeom prst="ellipse">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36716-4B4F-429B-B897-B7EAB14F67E2}">
      <dsp:nvSpPr>
        <dsp:cNvPr id="0" name=""/>
        <dsp:cNvSpPr/>
      </dsp:nvSpPr>
      <dsp:spPr>
        <a:xfrm rot="10800000">
          <a:off x="2691281" y="0"/>
          <a:ext cx="7764355" cy="2849077"/>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6364" tIns="137160" rIns="256032" bIns="137160" numCol="1" spcCol="1270" anchor="t" anchorCtr="0">
          <a:noAutofit/>
        </a:bodyPr>
        <a:lstStyle/>
        <a:p>
          <a:pPr lvl="0" algn="l" defTabSz="2311400" rtl="0">
            <a:lnSpc>
              <a:spcPct val="90000"/>
            </a:lnSpc>
            <a:spcBef>
              <a:spcPct val="0"/>
            </a:spcBef>
            <a:spcAft>
              <a:spcPct val="35000"/>
            </a:spcAft>
          </a:pPr>
          <a:r>
            <a:rPr lang="en-IN" sz="5200" b="1" kern="1200" dirty="0" smtClean="0">
              <a:solidFill>
                <a:srgbClr val="FFFF00"/>
              </a:solidFill>
              <a:latin typeface="Candara" panose="020E0502030303020204" pitchFamily="34" charset="0"/>
            </a:rPr>
            <a:t>Delivery Boy –</a:t>
          </a:r>
          <a:endParaRPr lang="en-IN" sz="5200" b="1" kern="1200" dirty="0">
            <a:solidFill>
              <a:srgbClr val="FFFF00"/>
            </a:solidFill>
            <a:latin typeface="Candara" panose="020E0502030303020204" pitchFamily="34" charset="0"/>
          </a:endParaRPr>
        </a:p>
        <a:p>
          <a:pPr marL="285750" lvl="1" indent="-285750" algn="l" defTabSz="1600200" rtl="0">
            <a:lnSpc>
              <a:spcPct val="90000"/>
            </a:lnSpc>
            <a:spcBef>
              <a:spcPct val="0"/>
            </a:spcBef>
            <a:spcAft>
              <a:spcPct val="15000"/>
            </a:spcAft>
            <a:buChar char="••"/>
          </a:pPr>
          <a:r>
            <a:rPr lang="en-IN" sz="3600" kern="1200" dirty="0" smtClean="0">
              <a:latin typeface="Candara" panose="020E0502030303020204" pitchFamily="34" charset="0"/>
            </a:rPr>
            <a:t>Update Transit orders</a:t>
          </a:r>
          <a:endParaRPr lang="en-IN" sz="3600" kern="1200" dirty="0">
            <a:latin typeface="Candara" panose="020E0502030303020204" pitchFamily="34" charset="0"/>
          </a:endParaRPr>
        </a:p>
        <a:p>
          <a:pPr marL="285750" lvl="1" indent="-285750" algn="l" defTabSz="1600200" rtl="0">
            <a:lnSpc>
              <a:spcPct val="90000"/>
            </a:lnSpc>
            <a:spcBef>
              <a:spcPct val="0"/>
            </a:spcBef>
            <a:spcAft>
              <a:spcPct val="15000"/>
            </a:spcAft>
            <a:buChar char="••"/>
          </a:pPr>
          <a:r>
            <a:rPr lang="en-IN" sz="3600" kern="1200" dirty="0" smtClean="0">
              <a:latin typeface="Candara" panose="020E0502030303020204" pitchFamily="34" charset="0"/>
            </a:rPr>
            <a:t>Update Delivered orders</a:t>
          </a:r>
          <a:endParaRPr lang="en-IN" sz="3600" kern="1200" dirty="0">
            <a:latin typeface="Candara" panose="020E0502030303020204" pitchFamily="34" charset="0"/>
          </a:endParaRPr>
        </a:p>
      </dsp:txBody>
      <dsp:txXfrm rot="10800000">
        <a:off x="3403550" y="0"/>
        <a:ext cx="7052086" cy="2849077"/>
      </dsp:txXfrm>
    </dsp:sp>
    <dsp:sp modelId="{A5F6FC66-128F-41EF-BEAE-BB28E16F5EC7}">
      <dsp:nvSpPr>
        <dsp:cNvPr id="0" name=""/>
        <dsp:cNvSpPr/>
      </dsp:nvSpPr>
      <dsp:spPr>
        <a:xfrm>
          <a:off x="1255100" y="0"/>
          <a:ext cx="2849077" cy="2849077"/>
        </a:xfrm>
        <a:prstGeom prst="ellipse">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CE53B-24E0-4ED6-AAE9-986D96EB3F55}">
      <dsp:nvSpPr>
        <dsp:cNvPr id="0" name=""/>
        <dsp:cNvSpPr/>
      </dsp:nvSpPr>
      <dsp:spPr>
        <a:xfrm rot="10800000">
          <a:off x="1991542" y="519767"/>
          <a:ext cx="8073587" cy="4273611"/>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3571" tIns="137160" rIns="256032" bIns="137160" numCol="1" spcCol="1270" anchor="t" anchorCtr="0">
          <a:noAutofit/>
        </a:bodyPr>
        <a:lstStyle/>
        <a:p>
          <a:pPr lvl="0" algn="l" defTabSz="1600200" rtl="0">
            <a:lnSpc>
              <a:spcPct val="90000"/>
            </a:lnSpc>
            <a:spcBef>
              <a:spcPct val="0"/>
            </a:spcBef>
            <a:spcAft>
              <a:spcPct val="35000"/>
            </a:spcAft>
          </a:pPr>
          <a:r>
            <a:rPr lang="en-IN" sz="3600" b="1" kern="1200" dirty="0" smtClean="0">
              <a:solidFill>
                <a:srgbClr val="FFFF00"/>
              </a:solidFill>
              <a:latin typeface="Candara" panose="020E0502030303020204" pitchFamily="34" charset="0"/>
            </a:rPr>
            <a:t>Administrator –</a:t>
          </a:r>
          <a:endParaRPr lang="en-IN" sz="3600" b="1" kern="1200" dirty="0">
            <a:solidFill>
              <a:srgbClr val="FFFF00"/>
            </a:solidFill>
            <a:latin typeface="Candara" panose="020E0502030303020204" pitchFamily="34" charset="0"/>
          </a:endParaRPr>
        </a:p>
        <a:p>
          <a:pPr marL="228600" lvl="1" indent="-228600" algn="l" defTabSz="1111250" rtl="0">
            <a:lnSpc>
              <a:spcPct val="90000"/>
            </a:lnSpc>
            <a:spcBef>
              <a:spcPct val="0"/>
            </a:spcBef>
            <a:spcAft>
              <a:spcPct val="15000"/>
            </a:spcAft>
            <a:buChar char="••"/>
          </a:pPr>
          <a:r>
            <a:rPr lang="en-IN" sz="2500" kern="1200" dirty="0" smtClean="0">
              <a:latin typeface="Candara" panose="020E0502030303020204" pitchFamily="34" charset="0"/>
            </a:rPr>
            <a:t>Add new users to the app</a:t>
          </a:r>
          <a:endParaRPr lang="en-IN" sz="2500" kern="1200" dirty="0">
            <a:latin typeface="Candara" panose="020E0502030303020204" pitchFamily="34" charset="0"/>
          </a:endParaRPr>
        </a:p>
        <a:p>
          <a:pPr marL="228600" lvl="1" indent="-228600" algn="l" defTabSz="1111250" rtl="0">
            <a:lnSpc>
              <a:spcPct val="90000"/>
            </a:lnSpc>
            <a:spcBef>
              <a:spcPct val="0"/>
            </a:spcBef>
            <a:spcAft>
              <a:spcPct val="15000"/>
            </a:spcAft>
            <a:buChar char="••"/>
          </a:pPr>
          <a:r>
            <a:rPr lang="en-IN" sz="2500" kern="1200" dirty="0" smtClean="0">
              <a:latin typeface="Candara" panose="020E0502030303020204" pitchFamily="34" charset="0"/>
            </a:rPr>
            <a:t>Design modifications and enhancements to the app</a:t>
          </a:r>
          <a:endParaRPr lang="en-IN" sz="2500" kern="1200" dirty="0">
            <a:latin typeface="Candara" panose="020E0502030303020204" pitchFamily="34" charset="0"/>
          </a:endParaRPr>
        </a:p>
        <a:p>
          <a:pPr marL="228600" lvl="1" indent="-228600" algn="l" defTabSz="1111250" rtl="0">
            <a:lnSpc>
              <a:spcPct val="90000"/>
            </a:lnSpc>
            <a:spcBef>
              <a:spcPct val="0"/>
            </a:spcBef>
            <a:spcAft>
              <a:spcPct val="15000"/>
            </a:spcAft>
            <a:buChar char="••"/>
          </a:pPr>
          <a:r>
            <a:rPr lang="en-IN" sz="2500" kern="1200" dirty="0" smtClean="0">
              <a:latin typeface="Candara" panose="020E0502030303020204" pitchFamily="34" charset="0"/>
            </a:rPr>
            <a:t>Backend database and server maintenance</a:t>
          </a:r>
          <a:endParaRPr lang="en-IN" sz="2500" kern="1200" dirty="0">
            <a:latin typeface="Candara" panose="020E0502030303020204" pitchFamily="34" charset="0"/>
          </a:endParaRPr>
        </a:p>
        <a:p>
          <a:pPr marL="228600" lvl="1" indent="-228600" algn="l" defTabSz="1111250" rtl="0">
            <a:lnSpc>
              <a:spcPct val="90000"/>
            </a:lnSpc>
            <a:spcBef>
              <a:spcPct val="0"/>
            </a:spcBef>
            <a:spcAft>
              <a:spcPct val="15000"/>
            </a:spcAft>
            <a:buChar char="••"/>
          </a:pPr>
          <a:r>
            <a:rPr lang="en-IN" sz="2500" kern="1200" dirty="0" smtClean="0">
              <a:latin typeface="Candara" panose="020E0502030303020204" pitchFamily="34" charset="0"/>
            </a:rPr>
            <a:t>Security and Monitoring</a:t>
          </a:r>
          <a:endParaRPr lang="en-IN" sz="2500" kern="1200" dirty="0">
            <a:latin typeface="Candara" panose="020E0502030303020204" pitchFamily="34" charset="0"/>
          </a:endParaRPr>
        </a:p>
        <a:p>
          <a:pPr marL="228600" lvl="1" indent="-228600" algn="l" defTabSz="1111250" rtl="0">
            <a:lnSpc>
              <a:spcPct val="90000"/>
            </a:lnSpc>
            <a:spcBef>
              <a:spcPct val="0"/>
            </a:spcBef>
            <a:spcAft>
              <a:spcPct val="15000"/>
            </a:spcAft>
            <a:buChar char="••"/>
          </a:pPr>
          <a:r>
            <a:rPr lang="en-IN" sz="2500" kern="1200" dirty="0" smtClean="0">
              <a:latin typeface="Candara" panose="020E0502030303020204" pitchFamily="34" charset="0"/>
            </a:rPr>
            <a:t>Debugging and Error resolution</a:t>
          </a:r>
          <a:endParaRPr lang="en-IN" sz="2500" kern="1200" dirty="0">
            <a:latin typeface="Candara" panose="020E0502030303020204" pitchFamily="34" charset="0"/>
          </a:endParaRPr>
        </a:p>
      </dsp:txBody>
      <dsp:txXfrm rot="10800000">
        <a:off x="3059945" y="519767"/>
        <a:ext cx="7005184" cy="4273611"/>
      </dsp:txXfrm>
    </dsp:sp>
    <dsp:sp modelId="{6CA135C2-09EF-4C95-A49F-F5FBCF325D37}">
      <dsp:nvSpPr>
        <dsp:cNvPr id="0" name=""/>
        <dsp:cNvSpPr/>
      </dsp:nvSpPr>
      <dsp:spPr>
        <a:xfrm>
          <a:off x="0" y="793659"/>
          <a:ext cx="3591089" cy="3591089"/>
        </a:xfrm>
        <a:prstGeom prst="ellipse">
          <a:avLst/>
        </a:prstGeom>
        <a:solidFill>
          <a:schemeClr val="accent1">
            <a:tint val="5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B00879-18BE-4130-B4F4-105002134491}">
      <dsp:nvSpPr>
        <dsp:cNvPr id="0" name=""/>
        <dsp:cNvSpPr/>
      </dsp:nvSpPr>
      <dsp:spPr>
        <a:xfrm>
          <a:off x="2870206" y="0"/>
          <a:ext cx="4774130" cy="4774130"/>
        </a:xfrm>
        <a:prstGeom prst="triangl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51CF94B-0F29-47B5-8D69-B91B5A57AA59}">
      <dsp:nvSpPr>
        <dsp:cNvPr id="0" name=""/>
        <dsp:cNvSpPr/>
      </dsp:nvSpPr>
      <dsp:spPr>
        <a:xfrm>
          <a:off x="5257271" y="477879"/>
          <a:ext cx="3103185" cy="84852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IN" sz="2100" kern="1200" smtClean="0"/>
            <a:t>Raw material Supply Track</a:t>
          </a:r>
          <a:endParaRPr lang="en-IN" sz="2100" kern="1200"/>
        </a:p>
      </dsp:txBody>
      <dsp:txXfrm>
        <a:off x="5298693" y="519301"/>
        <a:ext cx="3020341" cy="765683"/>
      </dsp:txXfrm>
    </dsp:sp>
    <dsp:sp modelId="{3F2DB462-23D4-4A61-8CB1-B1E47287D310}">
      <dsp:nvSpPr>
        <dsp:cNvPr id="0" name=""/>
        <dsp:cNvSpPr/>
      </dsp:nvSpPr>
      <dsp:spPr>
        <a:xfrm>
          <a:off x="5257271" y="1432472"/>
          <a:ext cx="3103185" cy="84852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IN" sz="2100" kern="1200" smtClean="0"/>
            <a:t>Customer Base Maintenance</a:t>
          </a:r>
          <a:endParaRPr lang="en-IN" sz="2100" kern="1200"/>
        </a:p>
      </dsp:txBody>
      <dsp:txXfrm>
        <a:off x="5298693" y="1473894"/>
        <a:ext cx="3020341" cy="765683"/>
      </dsp:txXfrm>
    </dsp:sp>
    <dsp:sp modelId="{E0E5ED96-E30E-44A8-9781-6C7A935BE894}">
      <dsp:nvSpPr>
        <dsp:cNvPr id="0" name=""/>
        <dsp:cNvSpPr/>
      </dsp:nvSpPr>
      <dsp:spPr>
        <a:xfrm>
          <a:off x="5257271" y="2387065"/>
          <a:ext cx="3103185" cy="84852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IN" sz="2100" kern="1200" dirty="0" smtClean="0"/>
            <a:t>Export data in PDF format</a:t>
          </a:r>
          <a:endParaRPr lang="en-IN" sz="2100" kern="1200" dirty="0"/>
        </a:p>
      </dsp:txBody>
      <dsp:txXfrm>
        <a:off x="5298693" y="2428487"/>
        <a:ext cx="3020341" cy="765683"/>
      </dsp:txXfrm>
    </dsp:sp>
    <dsp:sp modelId="{484490F0-9A7C-4DF1-950E-B56D0C35ECAA}">
      <dsp:nvSpPr>
        <dsp:cNvPr id="0" name=""/>
        <dsp:cNvSpPr/>
      </dsp:nvSpPr>
      <dsp:spPr>
        <a:xfrm>
          <a:off x="5257271" y="3341658"/>
          <a:ext cx="3103185" cy="848527"/>
        </a:xfrm>
        <a:prstGeom prst="roundRect">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lvl="0" algn="ctr" defTabSz="933450" rtl="0">
            <a:lnSpc>
              <a:spcPct val="90000"/>
            </a:lnSpc>
            <a:spcBef>
              <a:spcPct val="0"/>
            </a:spcBef>
            <a:spcAft>
              <a:spcPct val="35000"/>
            </a:spcAft>
          </a:pPr>
          <a:r>
            <a:rPr lang="en-IN" sz="2100" kern="1200" smtClean="0"/>
            <a:t>Transparent System</a:t>
          </a:r>
          <a:endParaRPr lang="en-IN" sz="2100" kern="1200"/>
        </a:p>
      </dsp:txBody>
      <dsp:txXfrm>
        <a:off x="5298693" y="3383080"/>
        <a:ext cx="3020341" cy="76568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7E869-B62D-4846-957C-7CA55C798637}">
      <dsp:nvSpPr>
        <dsp:cNvPr id="0" name=""/>
        <dsp:cNvSpPr/>
      </dsp:nvSpPr>
      <dsp:spPr>
        <a:xfrm>
          <a:off x="0" y="27001"/>
          <a:ext cx="5034012" cy="8928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lvl="0" algn="ctr" defTabSz="1377950" rtl="0">
            <a:lnSpc>
              <a:spcPct val="90000"/>
            </a:lnSpc>
            <a:spcBef>
              <a:spcPct val="0"/>
            </a:spcBef>
            <a:spcAft>
              <a:spcPct val="35000"/>
            </a:spcAft>
          </a:pPr>
          <a:r>
            <a:rPr lang="en-IN" sz="3100" kern="1200" dirty="0" smtClean="0">
              <a:latin typeface="AR CENA" panose="02000000000000000000" pitchFamily="2" charset="0"/>
            </a:rPr>
            <a:t>Home screen of </a:t>
          </a:r>
          <a:r>
            <a:rPr lang="en-IN" sz="3100" kern="1200" smtClean="0">
              <a:latin typeface="AR CENA" panose="02000000000000000000" pitchFamily="2" charset="0"/>
            </a:rPr>
            <a:t>the app</a:t>
          </a:r>
          <a:endParaRPr lang="en-IN" sz="3100" kern="1200" dirty="0">
            <a:latin typeface="AR CENA" panose="02000000000000000000" pitchFamily="2" charset="0"/>
          </a:endParaRPr>
        </a:p>
      </dsp:txBody>
      <dsp:txXfrm>
        <a:off x="0" y="27001"/>
        <a:ext cx="5034012" cy="892800"/>
      </dsp:txXfrm>
    </dsp:sp>
    <dsp:sp modelId="{AEBE19C3-3AE5-426F-89E2-533F3AA514FC}">
      <dsp:nvSpPr>
        <dsp:cNvPr id="0" name=""/>
        <dsp:cNvSpPr/>
      </dsp:nvSpPr>
      <dsp:spPr>
        <a:xfrm>
          <a:off x="0" y="919802"/>
          <a:ext cx="5034012" cy="136152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ctr" defTabSz="1377950" rtl="0">
            <a:lnSpc>
              <a:spcPct val="90000"/>
            </a:lnSpc>
            <a:spcBef>
              <a:spcPct val="0"/>
            </a:spcBef>
            <a:spcAft>
              <a:spcPct val="15000"/>
            </a:spcAft>
            <a:buChar char="••"/>
          </a:pPr>
          <a:r>
            <a:rPr lang="en-IN" sz="3100" kern="1200" dirty="0" smtClean="0">
              <a:latin typeface="AR CENA" panose="02000000000000000000" pitchFamily="2" charset="0"/>
            </a:rPr>
            <a:t>About Us </a:t>
          </a:r>
          <a:endParaRPr lang="en-IN" sz="3100" kern="1200" dirty="0">
            <a:latin typeface="AR CENA" panose="02000000000000000000" pitchFamily="2" charset="0"/>
          </a:endParaRPr>
        </a:p>
        <a:p>
          <a:pPr marL="285750" lvl="1" indent="-285750" algn="ctr" defTabSz="1377950" rtl="0">
            <a:lnSpc>
              <a:spcPct val="90000"/>
            </a:lnSpc>
            <a:spcBef>
              <a:spcPct val="0"/>
            </a:spcBef>
            <a:spcAft>
              <a:spcPct val="15000"/>
            </a:spcAft>
            <a:buChar char="••"/>
          </a:pPr>
          <a:r>
            <a:rPr lang="en-IN" sz="3100" kern="1200" dirty="0" smtClean="0">
              <a:latin typeface="AR CENA" panose="02000000000000000000" pitchFamily="2" charset="0"/>
            </a:rPr>
            <a:t>Log In</a:t>
          </a:r>
          <a:endParaRPr lang="en-IN" sz="3100" kern="1200" dirty="0">
            <a:latin typeface="AR CENA" panose="02000000000000000000" pitchFamily="2" charset="0"/>
          </a:endParaRPr>
        </a:p>
      </dsp:txBody>
      <dsp:txXfrm>
        <a:off x="0" y="919802"/>
        <a:ext cx="5034012" cy="13615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7E869-B62D-4846-957C-7CA55C798637}">
      <dsp:nvSpPr>
        <dsp:cNvPr id="0" name=""/>
        <dsp:cNvSpPr/>
      </dsp:nvSpPr>
      <dsp:spPr>
        <a:xfrm>
          <a:off x="0" y="7753"/>
          <a:ext cx="5034012" cy="8928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125984" rIns="220472" bIns="125984" numCol="1" spcCol="1270" anchor="ctr" anchorCtr="0">
          <a:noAutofit/>
        </a:bodyPr>
        <a:lstStyle/>
        <a:p>
          <a:pPr lvl="0" algn="ctr" defTabSz="1377950" rtl="0">
            <a:lnSpc>
              <a:spcPct val="90000"/>
            </a:lnSpc>
            <a:spcBef>
              <a:spcPct val="0"/>
            </a:spcBef>
            <a:spcAft>
              <a:spcPct val="35000"/>
            </a:spcAft>
          </a:pPr>
          <a:r>
            <a:rPr lang="en-IN" sz="3100" kern="1200" dirty="0" smtClean="0">
              <a:latin typeface="AR CENA" panose="02000000000000000000" pitchFamily="2" charset="0"/>
            </a:rPr>
            <a:t>About us screen of the app</a:t>
          </a:r>
          <a:endParaRPr lang="en-IN" sz="3100" kern="1200" dirty="0">
            <a:latin typeface="AR CENA" panose="02000000000000000000" pitchFamily="2" charset="0"/>
          </a:endParaRPr>
        </a:p>
      </dsp:txBody>
      <dsp:txXfrm>
        <a:off x="0" y="7753"/>
        <a:ext cx="5034012" cy="892800"/>
      </dsp:txXfrm>
    </dsp:sp>
    <dsp:sp modelId="{AEBE19C3-3AE5-426F-89E2-533F3AA514FC}">
      <dsp:nvSpPr>
        <dsp:cNvPr id="0" name=""/>
        <dsp:cNvSpPr/>
      </dsp:nvSpPr>
      <dsp:spPr>
        <a:xfrm>
          <a:off x="0" y="919802"/>
          <a:ext cx="5034012" cy="136152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ctr" defTabSz="1377950" rtl="0">
            <a:lnSpc>
              <a:spcPct val="90000"/>
            </a:lnSpc>
            <a:spcBef>
              <a:spcPct val="0"/>
            </a:spcBef>
            <a:spcAft>
              <a:spcPct val="15000"/>
            </a:spcAft>
            <a:buChar char="••"/>
          </a:pPr>
          <a:r>
            <a:rPr lang="en-IN" sz="3100" kern="1200" dirty="0" smtClean="0">
              <a:latin typeface="AR CENA" panose="02000000000000000000" pitchFamily="2" charset="0"/>
            </a:rPr>
            <a:t>Describes what is </a:t>
          </a:r>
          <a:r>
            <a:rPr lang="en-IN" sz="3100" kern="1200" dirty="0" err="1" smtClean="0">
              <a:latin typeface="AR CENA" panose="02000000000000000000" pitchFamily="2" charset="0"/>
            </a:rPr>
            <a:t>Neev</a:t>
          </a:r>
          <a:endParaRPr lang="en-IN" sz="3100" kern="1200" dirty="0">
            <a:latin typeface="AR CENA" panose="02000000000000000000" pitchFamily="2" charset="0"/>
          </a:endParaRPr>
        </a:p>
        <a:p>
          <a:pPr marL="285750" lvl="1" indent="-285750" algn="ctr" defTabSz="1377950" rtl="0">
            <a:lnSpc>
              <a:spcPct val="90000"/>
            </a:lnSpc>
            <a:spcBef>
              <a:spcPct val="0"/>
            </a:spcBef>
            <a:spcAft>
              <a:spcPct val="15000"/>
            </a:spcAft>
            <a:buChar char="••"/>
          </a:pPr>
          <a:r>
            <a:rPr lang="en-IN" sz="3100" kern="1200" dirty="0" smtClean="0">
              <a:latin typeface="AR CENA" panose="02000000000000000000" pitchFamily="2" charset="0"/>
            </a:rPr>
            <a:t>Objective of </a:t>
          </a:r>
          <a:r>
            <a:rPr lang="en-IN" sz="3100" kern="1200" dirty="0" err="1" smtClean="0">
              <a:latin typeface="AR CENA" panose="02000000000000000000" pitchFamily="2" charset="0"/>
            </a:rPr>
            <a:t>Neev</a:t>
          </a:r>
          <a:endParaRPr lang="en-IN" sz="3100" kern="1200" dirty="0">
            <a:latin typeface="AR CENA" panose="02000000000000000000" pitchFamily="2" charset="0"/>
          </a:endParaRPr>
        </a:p>
      </dsp:txBody>
      <dsp:txXfrm>
        <a:off x="0" y="919802"/>
        <a:ext cx="5034012" cy="13615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7E869-B62D-4846-957C-7CA55C798637}">
      <dsp:nvSpPr>
        <dsp:cNvPr id="0" name=""/>
        <dsp:cNvSpPr/>
      </dsp:nvSpPr>
      <dsp:spPr>
        <a:xfrm>
          <a:off x="0" y="6605"/>
          <a:ext cx="5034012" cy="11232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146304" rIns="256032" bIns="146304" numCol="1" spcCol="1270" anchor="ctr" anchorCtr="0">
          <a:noAutofit/>
        </a:bodyPr>
        <a:lstStyle/>
        <a:p>
          <a:pPr lvl="0" algn="ctr" defTabSz="1600200" rtl="0">
            <a:lnSpc>
              <a:spcPct val="90000"/>
            </a:lnSpc>
            <a:spcBef>
              <a:spcPct val="0"/>
            </a:spcBef>
            <a:spcAft>
              <a:spcPct val="35000"/>
            </a:spcAft>
          </a:pPr>
          <a:r>
            <a:rPr lang="en-IN" sz="3600" kern="1200" dirty="0" smtClean="0">
              <a:latin typeface="AR CENA" panose="02000000000000000000" pitchFamily="2" charset="0"/>
            </a:rPr>
            <a:t>Login screen of the app</a:t>
          </a:r>
          <a:endParaRPr lang="en-IN" sz="3600" kern="1200" dirty="0">
            <a:latin typeface="AR CENA" panose="02000000000000000000" pitchFamily="2" charset="0"/>
          </a:endParaRPr>
        </a:p>
      </dsp:txBody>
      <dsp:txXfrm>
        <a:off x="0" y="6605"/>
        <a:ext cx="5034012" cy="1123200"/>
      </dsp:txXfrm>
    </dsp:sp>
    <dsp:sp modelId="{AEBE19C3-3AE5-426F-89E2-533F3AA514FC}">
      <dsp:nvSpPr>
        <dsp:cNvPr id="0" name=""/>
        <dsp:cNvSpPr/>
      </dsp:nvSpPr>
      <dsp:spPr>
        <a:xfrm>
          <a:off x="0" y="976014"/>
          <a:ext cx="5034012" cy="2020461"/>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9352" tIns="149352" rIns="199136" bIns="224028" numCol="1" spcCol="1270" anchor="t" anchorCtr="0">
          <a:noAutofit/>
        </a:bodyPr>
        <a:lstStyle/>
        <a:p>
          <a:pPr marL="285750" lvl="1" indent="-285750" algn="ctr" defTabSz="1244600" rtl="0">
            <a:lnSpc>
              <a:spcPct val="90000"/>
            </a:lnSpc>
            <a:spcBef>
              <a:spcPct val="0"/>
            </a:spcBef>
            <a:spcAft>
              <a:spcPct val="15000"/>
            </a:spcAft>
            <a:buChar char="••"/>
          </a:pPr>
          <a:r>
            <a:rPr lang="en-IN" sz="2800" kern="1200" dirty="0" smtClean="0">
              <a:latin typeface="AR CENA" panose="02000000000000000000" pitchFamily="2" charset="0"/>
            </a:rPr>
            <a:t>Driver Log In</a:t>
          </a:r>
          <a:endParaRPr lang="en-IN" sz="2800" kern="1200" dirty="0">
            <a:latin typeface="AR CENA" panose="02000000000000000000" pitchFamily="2" charset="0"/>
          </a:endParaRPr>
        </a:p>
        <a:p>
          <a:pPr marL="285750" lvl="1" indent="-285750" algn="ctr" defTabSz="1244600" rtl="0">
            <a:lnSpc>
              <a:spcPct val="90000"/>
            </a:lnSpc>
            <a:spcBef>
              <a:spcPct val="0"/>
            </a:spcBef>
            <a:spcAft>
              <a:spcPct val="15000"/>
            </a:spcAft>
            <a:buChar char="••"/>
          </a:pPr>
          <a:r>
            <a:rPr lang="en-IN" sz="2800" kern="1200" dirty="0" smtClean="0">
              <a:latin typeface="AR CENA" panose="02000000000000000000" pitchFamily="2" charset="0"/>
            </a:rPr>
            <a:t>Store manager Log In</a:t>
          </a:r>
          <a:endParaRPr lang="en-IN" sz="2800" kern="1200" dirty="0">
            <a:latin typeface="AR CENA" panose="02000000000000000000" pitchFamily="2" charset="0"/>
          </a:endParaRPr>
        </a:p>
        <a:p>
          <a:pPr marL="285750" lvl="1" indent="-285750" algn="ctr" defTabSz="1244600" rtl="0">
            <a:lnSpc>
              <a:spcPct val="90000"/>
            </a:lnSpc>
            <a:spcBef>
              <a:spcPct val="0"/>
            </a:spcBef>
            <a:spcAft>
              <a:spcPct val="15000"/>
            </a:spcAft>
            <a:buChar char="••"/>
          </a:pPr>
          <a:r>
            <a:rPr lang="en-IN" sz="2800" kern="1200" dirty="0" smtClean="0">
              <a:latin typeface="AR CENA" panose="02000000000000000000" pitchFamily="2" charset="0"/>
            </a:rPr>
            <a:t>Administrator Log In</a:t>
          </a:r>
          <a:endParaRPr lang="en-IN" sz="2800" kern="1200" dirty="0">
            <a:latin typeface="AR CENA" panose="02000000000000000000" pitchFamily="2" charset="0"/>
          </a:endParaRPr>
        </a:p>
      </dsp:txBody>
      <dsp:txXfrm>
        <a:off x="0" y="976014"/>
        <a:ext cx="5034012" cy="20204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F7E869-B62D-4846-957C-7CA55C798637}">
      <dsp:nvSpPr>
        <dsp:cNvPr id="0" name=""/>
        <dsp:cNvSpPr/>
      </dsp:nvSpPr>
      <dsp:spPr>
        <a:xfrm>
          <a:off x="0" y="102195"/>
          <a:ext cx="5515276" cy="1123200"/>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4480" tIns="162560" rIns="284480" bIns="162560" numCol="1" spcCol="1270" anchor="ctr" anchorCtr="0">
          <a:noAutofit/>
        </a:bodyPr>
        <a:lstStyle/>
        <a:p>
          <a:pPr lvl="0" algn="ctr" defTabSz="1778000" rtl="0">
            <a:lnSpc>
              <a:spcPct val="90000"/>
            </a:lnSpc>
            <a:spcBef>
              <a:spcPct val="0"/>
            </a:spcBef>
            <a:spcAft>
              <a:spcPct val="35000"/>
            </a:spcAft>
          </a:pPr>
          <a:r>
            <a:rPr lang="en-IN" sz="4000" kern="1200" dirty="0" smtClean="0">
              <a:latin typeface="AR CENA" panose="02000000000000000000" pitchFamily="2" charset="0"/>
            </a:rPr>
            <a:t>Dashboard</a:t>
          </a:r>
          <a:r>
            <a:rPr lang="en-IN" sz="4000" kern="1200" baseline="0" dirty="0" smtClean="0">
              <a:latin typeface="AR CENA" panose="02000000000000000000" pitchFamily="2" charset="0"/>
            </a:rPr>
            <a:t> Screen</a:t>
          </a:r>
          <a:endParaRPr lang="en-IN" sz="4000" kern="1200" dirty="0">
            <a:latin typeface="AR CENA" panose="02000000000000000000" pitchFamily="2" charset="0"/>
          </a:endParaRPr>
        </a:p>
      </dsp:txBody>
      <dsp:txXfrm>
        <a:off x="0" y="102195"/>
        <a:ext cx="5515276" cy="1123200"/>
      </dsp:txXfrm>
    </dsp:sp>
    <dsp:sp modelId="{AEBE19C3-3AE5-426F-89E2-533F3AA514FC}">
      <dsp:nvSpPr>
        <dsp:cNvPr id="0" name=""/>
        <dsp:cNvSpPr/>
      </dsp:nvSpPr>
      <dsp:spPr>
        <a:xfrm>
          <a:off x="0" y="1136198"/>
          <a:ext cx="5515276" cy="1712880"/>
        </a:xfrm>
        <a:prstGeom prst="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2024" tIns="192024" rIns="256032" bIns="288036" numCol="1" spcCol="1270" anchor="t" anchorCtr="0">
          <a:noAutofit/>
        </a:bodyPr>
        <a:lstStyle/>
        <a:p>
          <a:pPr marL="285750" lvl="1" indent="-285750" algn="ctr" defTabSz="1600200" rtl="0">
            <a:lnSpc>
              <a:spcPct val="90000"/>
            </a:lnSpc>
            <a:spcBef>
              <a:spcPct val="0"/>
            </a:spcBef>
            <a:spcAft>
              <a:spcPct val="15000"/>
            </a:spcAft>
            <a:buChar char="••"/>
          </a:pPr>
          <a:r>
            <a:rPr lang="en-IN" sz="3600" kern="1200" dirty="0" smtClean="0">
              <a:latin typeface="AR CENA" panose="02000000000000000000" pitchFamily="2" charset="0"/>
            </a:rPr>
            <a:t>Today Tab (Opens by default)</a:t>
          </a:r>
          <a:endParaRPr lang="en-IN" sz="3600" kern="1200" dirty="0">
            <a:latin typeface="AR CENA" panose="02000000000000000000" pitchFamily="2" charset="0"/>
          </a:endParaRPr>
        </a:p>
        <a:p>
          <a:pPr marL="285750" lvl="1" indent="-285750" algn="ctr" defTabSz="1600200" rtl="0">
            <a:lnSpc>
              <a:spcPct val="90000"/>
            </a:lnSpc>
            <a:spcBef>
              <a:spcPct val="0"/>
            </a:spcBef>
            <a:spcAft>
              <a:spcPct val="15000"/>
            </a:spcAft>
            <a:buChar char="••"/>
          </a:pPr>
          <a:r>
            <a:rPr lang="en-IN" sz="3600" kern="1200" dirty="0" smtClean="0">
              <a:latin typeface="AR CENA" panose="02000000000000000000" pitchFamily="2" charset="0"/>
            </a:rPr>
            <a:t>Custom Tab</a:t>
          </a:r>
          <a:endParaRPr lang="en-IN" sz="3600" kern="1200" dirty="0">
            <a:latin typeface="AR CENA" panose="02000000000000000000" pitchFamily="2" charset="0"/>
          </a:endParaRPr>
        </a:p>
      </dsp:txBody>
      <dsp:txXfrm>
        <a:off x="0" y="1136198"/>
        <a:ext cx="5515276" cy="171288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B9180-F3C6-40FB-A269-D84413DB0307}">
      <dsp:nvSpPr>
        <dsp:cNvPr id="0" name=""/>
        <dsp:cNvSpPr/>
      </dsp:nvSpPr>
      <dsp:spPr>
        <a:xfrm>
          <a:off x="0" y="997777"/>
          <a:ext cx="11187765" cy="1330369"/>
        </a:xfrm>
        <a:prstGeom prst="notchedRightArrow">
          <a:avLst/>
        </a:prstGeom>
        <a:solidFill>
          <a:srgbClr val="C00000"/>
        </a:solidFill>
        <a:ln>
          <a:solidFill>
            <a:srgbClr val="FFFF00"/>
          </a:solidFill>
        </a:ln>
        <a:effectLst/>
      </dsp:spPr>
      <dsp:style>
        <a:lnRef idx="0">
          <a:scrgbClr r="0" g="0" b="0"/>
        </a:lnRef>
        <a:fillRef idx="1">
          <a:scrgbClr r="0" g="0" b="0"/>
        </a:fillRef>
        <a:effectRef idx="0">
          <a:scrgbClr r="0" g="0" b="0"/>
        </a:effectRef>
        <a:fontRef idx="minor"/>
      </dsp:style>
    </dsp:sp>
    <dsp:sp modelId="{84080F45-66D1-484C-8929-857FC3FAE8D1}">
      <dsp:nvSpPr>
        <dsp:cNvPr id="0" name=""/>
        <dsp:cNvSpPr/>
      </dsp:nvSpPr>
      <dsp:spPr>
        <a:xfrm>
          <a:off x="1747" y="0"/>
          <a:ext cx="1234939"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rtl="0">
            <a:lnSpc>
              <a:spcPct val="90000"/>
            </a:lnSpc>
            <a:spcBef>
              <a:spcPct val="0"/>
            </a:spcBef>
            <a:spcAft>
              <a:spcPct val="35000"/>
            </a:spcAft>
          </a:pPr>
          <a:r>
            <a:rPr lang="en-IN" sz="1600" b="1" kern="1200" dirty="0" smtClean="0"/>
            <a:t>Update Raw Material</a:t>
          </a:r>
          <a:endParaRPr lang="en-IN" sz="1600" b="1" kern="1200" dirty="0"/>
        </a:p>
      </dsp:txBody>
      <dsp:txXfrm>
        <a:off x="1747" y="0"/>
        <a:ext cx="1234939" cy="1330369"/>
      </dsp:txXfrm>
    </dsp:sp>
    <dsp:sp modelId="{B4FECFC9-7B72-40F3-A582-676C6813123D}">
      <dsp:nvSpPr>
        <dsp:cNvPr id="0" name=""/>
        <dsp:cNvSpPr/>
      </dsp:nvSpPr>
      <dsp:spPr>
        <a:xfrm>
          <a:off x="452921"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E2746-8501-49BC-9958-87ED6AC87F9A}">
      <dsp:nvSpPr>
        <dsp:cNvPr id="0" name=""/>
        <dsp:cNvSpPr/>
      </dsp:nvSpPr>
      <dsp:spPr>
        <a:xfrm>
          <a:off x="1290768" y="1995554"/>
          <a:ext cx="1119984"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rtl="0">
            <a:lnSpc>
              <a:spcPct val="90000"/>
            </a:lnSpc>
            <a:spcBef>
              <a:spcPct val="0"/>
            </a:spcBef>
            <a:spcAft>
              <a:spcPct val="35000"/>
            </a:spcAft>
          </a:pPr>
          <a:r>
            <a:rPr lang="en-IN" sz="1600" b="1" kern="1200" dirty="0" smtClean="0"/>
            <a:t>Update Furnished Products</a:t>
          </a:r>
          <a:endParaRPr lang="en-IN" sz="1600" b="1" kern="1200" dirty="0"/>
        </a:p>
      </dsp:txBody>
      <dsp:txXfrm>
        <a:off x="1290768" y="1995554"/>
        <a:ext cx="1119984" cy="1330369"/>
      </dsp:txXfrm>
    </dsp:sp>
    <dsp:sp modelId="{F0173485-82B8-4546-917D-BA480AD0CDB2}">
      <dsp:nvSpPr>
        <dsp:cNvPr id="0" name=""/>
        <dsp:cNvSpPr/>
      </dsp:nvSpPr>
      <dsp:spPr>
        <a:xfrm>
          <a:off x="1684464"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839B84-BEF1-4B8C-9568-55F0FDB6EB61}">
      <dsp:nvSpPr>
        <dsp:cNvPr id="0" name=""/>
        <dsp:cNvSpPr/>
      </dsp:nvSpPr>
      <dsp:spPr>
        <a:xfrm>
          <a:off x="2464834" y="0"/>
          <a:ext cx="1870516"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rtl="0">
            <a:lnSpc>
              <a:spcPct val="90000"/>
            </a:lnSpc>
            <a:spcBef>
              <a:spcPct val="0"/>
            </a:spcBef>
            <a:spcAft>
              <a:spcPct val="35000"/>
            </a:spcAft>
          </a:pPr>
          <a:r>
            <a:rPr lang="en-IN" sz="1600" b="1" kern="1200" dirty="0" smtClean="0"/>
            <a:t>Place Order</a:t>
          </a:r>
          <a:endParaRPr lang="en-IN" sz="1200" b="1" kern="1200" dirty="0"/>
        </a:p>
      </dsp:txBody>
      <dsp:txXfrm>
        <a:off x="2464834" y="0"/>
        <a:ext cx="1870516" cy="1330369"/>
      </dsp:txXfrm>
    </dsp:sp>
    <dsp:sp modelId="{22968C2B-5A44-4C48-9883-9630CBDD970E}">
      <dsp:nvSpPr>
        <dsp:cNvPr id="0" name=""/>
        <dsp:cNvSpPr/>
      </dsp:nvSpPr>
      <dsp:spPr>
        <a:xfrm>
          <a:off x="3233796"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952D31-CDEB-43F7-9B5A-3A57FD96945F}">
      <dsp:nvSpPr>
        <dsp:cNvPr id="0" name=""/>
        <dsp:cNvSpPr/>
      </dsp:nvSpPr>
      <dsp:spPr>
        <a:xfrm>
          <a:off x="4389431" y="1995554"/>
          <a:ext cx="1081629"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rtl="0">
            <a:lnSpc>
              <a:spcPct val="90000"/>
            </a:lnSpc>
            <a:spcBef>
              <a:spcPct val="0"/>
            </a:spcBef>
            <a:spcAft>
              <a:spcPct val="35000"/>
            </a:spcAft>
          </a:pPr>
          <a:r>
            <a:rPr lang="en-IN" sz="1600" b="1" kern="1200" dirty="0" smtClean="0"/>
            <a:t>In Transit</a:t>
          </a:r>
          <a:endParaRPr lang="en-IN" sz="1600" b="1" kern="1200" dirty="0"/>
        </a:p>
      </dsp:txBody>
      <dsp:txXfrm>
        <a:off x="4389431" y="1995554"/>
        <a:ext cx="1081629" cy="1330369"/>
      </dsp:txXfrm>
    </dsp:sp>
    <dsp:sp modelId="{5587338B-68C2-440F-91A4-AB395A87BD53}">
      <dsp:nvSpPr>
        <dsp:cNvPr id="0" name=""/>
        <dsp:cNvSpPr/>
      </dsp:nvSpPr>
      <dsp:spPr>
        <a:xfrm>
          <a:off x="4590696"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4FC431-90A6-4F1E-BADF-80A4217436F4}">
      <dsp:nvSpPr>
        <dsp:cNvPr id="0" name=""/>
        <dsp:cNvSpPr/>
      </dsp:nvSpPr>
      <dsp:spPr>
        <a:xfrm>
          <a:off x="5525143" y="0"/>
          <a:ext cx="1081629"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rtl="0">
            <a:lnSpc>
              <a:spcPct val="90000"/>
            </a:lnSpc>
            <a:spcBef>
              <a:spcPct val="0"/>
            </a:spcBef>
            <a:spcAft>
              <a:spcPct val="35000"/>
            </a:spcAft>
          </a:pPr>
          <a:r>
            <a:rPr lang="en-IN" sz="1600" b="1" kern="1200" dirty="0" smtClean="0"/>
            <a:t>Delivery</a:t>
          </a:r>
          <a:endParaRPr lang="en-IN" sz="1600" b="1" kern="1200" dirty="0"/>
        </a:p>
      </dsp:txBody>
      <dsp:txXfrm>
        <a:off x="5525143" y="0"/>
        <a:ext cx="1081629" cy="1330369"/>
      </dsp:txXfrm>
    </dsp:sp>
    <dsp:sp modelId="{1F3549A8-9284-4C3E-B5BC-BE9D00C694DA}">
      <dsp:nvSpPr>
        <dsp:cNvPr id="0" name=""/>
        <dsp:cNvSpPr/>
      </dsp:nvSpPr>
      <dsp:spPr>
        <a:xfrm>
          <a:off x="5899661"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E9C5B1-50B9-4B75-90F4-6FB852952DD1}">
      <dsp:nvSpPr>
        <dsp:cNvPr id="0" name=""/>
        <dsp:cNvSpPr/>
      </dsp:nvSpPr>
      <dsp:spPr>
        <a:xfrm>
          <a:off x="6660854" y="1995554"/>
          <a:ext cx="2270675"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t" anchorCtr="0">
          <a:noAutofit/>
        </a:bodyPr>
        <a:lstStyle/>
        <a:p>
          <a:pPr lvl="0" algn="ctr" defTabSz="711200" rtl="0">
            <a:lnSpc>
              <a:spcPct val="90000"/>
            </a:lnSpc>
            <a:spcBef>
              <a:spcPct val="0"/>
            </a:spcBef>
            <a:spcAft>
              <a:spcPct val="35000"/>
            </a:spcAft>
          </a:pPr>
          <a:r>
            <a:rPr lang="en-IN" sz="1600" b="1" kern="1200" dirty="0" smtClean="0"/>
            <a:t>Update Supplier Details</a:t>
          </a:r>
          <a:endParaRPr lang="en-IN" sz="1600" b="1" kern="1200" dirty="0"/>
        </a:p>
      </dsp:txBody>
      <dsp:txXfrm>
        <a:off x="6660854" y="1995554"/>
        <a:ext cx="2270675" cy="1330369"/>
      </dsp:txXfrm>
    </dsp:sp>
    <dsp:sp modelId="{F49DB1E2-E4C9-4503-9730-B7500ADBC7D3}">
      <dsp:nvSpPr>
        <dsp:cNvPr id="0" name=""/>
        <dsp:cNvSpPr/>
      </dsp:nvSpPr>
      <dsp:spPr>
        <a:xfrm>
          <a:off x="7629895"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205C8E-EEED-441A-9B96-35277C7A81CF}">
      <dsp:nvSpPr>
        <dsp:cNvPr id="0" name=""/>
        <dsp:cNvSpPr/>
      </dsp:nvSpPr>
      <dsp:spPr>
        <a:xfrm>
          <a:off x="8985611" y="0"/>
          <a:ext cx="1081629" cy="13303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b" anchorCtr="0">
          <a:noAutofit/>
        </a:bodyPr>
        <a:lstStyle/>
        <a:p>
          <a:pPr lvl="0" algn="ctr" defTabSz="711200" rtl="0">
            <a:lnSpc>
              <a:spcPct val="90000"/>
            </a:lnSpc>
            <a:spcBef>
              <a:spcPct val="0"/>
            </a:spcBef>
            <a:spcAft>
              <a:spcPct val="35000"/>
            </a:spcAft>
          </a:pPr>
          <a:r>
            <a:rPr lang="en-IN" sz="1600" b="1" kern="1200" dirty="0" smtClean="0"/>
            <a:t>Update Customer details</a:t>
          </a:r>
          <a:endParaRPr lang="en-IN" sz="1600" b="1" kern="1200" dirty="0"/>
        </a:p>
      </dsp:txBody>
      <dsp:txXfrm>
        <a:off x="8985611" y="0"/>
        <a:ext cx="1081629" cy="1330369"/>
      </dsp:txXfrm>
    </dsp:sp>
    <dsp:sp modelId="{DA086580-EC15-4497-87F8-1CC158B1BDF3}">
      <dsp:nvSpPr>
        <dsp:cNvPr id="0" name=""/>
        <dsp:cNvSpPr/>
      </dsp:nvSpPr>
      <dsp:spPr>
        <a:xfrm>
          <a:off x="9360130" y="1496665"/>
          <a:ext cx="332592" cy="33259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List3#4">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5">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3#6">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C1FEEB9-5E7A-4A87-A880-5362763F1D5A}" type="datetimeFigureOut">
              <a:rPr lang="en-US" smtClean="0"/>
              <a:t>11/1/2015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BB08E3-D9AD-4C75-A992-C55890DB28E2}" type="slidenum">
              <a:rPr lang="en-US" smtClean="0"/>
              <a:t>‹#›</a:t>
            </a:fld>
            <a:endParaRPr lang="en-US"/>
          </a:p>
        </p:txBody>
      </p:sp>
    </p:spTree>
    <p:extLst>
      <p:ext uri="{BB962C8B-B14F-4D97-AF65-F5344CB8AC3E}">
        <p14:creationId xmlns:p14="http://schemas.microsoft.com/office/powerpoint/2010/main" val="157036741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20E4A-4E78-4768-AC85-433DB15BB0F5}" type="datetimeFigureOut">
              <a:rPr lang="en-IN" smtClean="0"/>
              <a:pPr/>
              <a:t>01-11-2015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017012-77EE-4D99-91DB-E83140EFB679}" type="slidenum">
              <a:rPr lang="en-IN" smtClean="0"/>
              <a:pPr/>
              <a:t>‹#›</a:t>
            </a:fld>
            <a:endParaRPr lang="en-IN"/>
          </a:p>
        </p:txBody>
      </p:sp>
    </p:spTree>
    <p:extLst>
      <p:ext uri="{BB962C8B-B14F-4D97-AF65-F5344CB8AC3E}">
        <p14:creationId xmlns:p14="http://schemas.microsoft.com/office/powerpoint/2010/main" val="74031275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017012-77EE-4D99-91DB-E83140EFB679}" type="slidenum">
              <a:rPr lang="en-IN" smtClean="0"/>
              <a:pPr/>
              <a:t>1</a:t>
            </a:fld>
            <a:endParaRPr lang="en-IN"/>
          </a:p>
        </p:txBody>
      </p:sp>
    </p:spTree>
    <p:extLst>
      <p:ext uri="{BB962C8B-B14F-4D97-AF65-F5344CB8AC3E}">
        <p14:creationId xmlns:p14="http://schemas.microsoft.com/office/powerpoint/2010/main" val="479293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Takes</a:t>
            </a:r>
            <a:r>
              <a:rPr lang="en-IN" baseline="0" dirty="0" smtClean="0"/>
              <a:t> care of furnished products. </a:t>
            </a:r>
          </a:p>
        </p:txBody>
      </p:sp>
      <p:sp>
        <p:nvSpPr>
          <p:cNvPr id="4" name="Slide Number Placeholder 3"/>
          <p:cNvSpPr>
            <a:spLocks noGrp="1"/>
          </p:cNvSpPr>
          <p:nvPr>
            <p:ph type="sldNum" sz="quarter" idx="10"/>
          </p:nvPr>
        </p:nvSpPr>
        <p:spPr/>
        <p:txBody>
          <a:bodyPr/>
          <a:lstStyle/>
          <a:p>
            <a:fld id="{FB017012-77EE-4D99-91DB-E83140EFB679}" type="slidenum">
              <a:rPr lang="en-IN" smtClean="0"/>
              <a:pPr/>
              <a:t>31</a:t>
            </a:fld>
            <a:endParaRPr lang="en-IN"/>
          </a:p>
        </p:txBody>
      </p:sp>
    </p:spTree>
    <p:extLst>
      <p:ext uri="{BB962C8B-B14F-4D97-AF65-F5344CB8AC3E}">
        <p14:creationId xmlns:p14="http://schemas.microsoft.com/office/powerpoint/2010/main" val="2277874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Add</a:t>
            </a:r>
            <a:r>
              <a:rPr lang="en-IN" baseline="0" dirty="0" smtClean="0"/>
              <a:t> new products for sale. Quantity of the products available in inventory, Price of each product are updated in this activity.</a:t>
            </a:r>
          </a:p>
          <a:p>
            <a:endParaRPr lang="en-IN" baseline="0" dirty="0" smtClean="0"/>
          </a:p>
          <a:p>
            <a:endParaRPr lang="en-IN" baseline="0" dirty="0" smtClean="0"/>
          </a:p>
          <a:p>
            <a:r>
              <a:rPr lang="en-IN" baseline="0" dirty="0" smtClean="0"/>
              <a:t>Database effects : </a:t>
            </a:r>
          </a:p>
          <a:p>
            <a:r>
              <a:rPr lang="en-IN" baseline="0" dirty="0" smtClean="0"/>
              <a:t>(1) Add new entry into FURNISHED PRODUCTS</a:t>
            </a:r>
          </a:p>
          <a:p>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32</a:t>
            </a:fld>
            <a:endParaRPr lang="en-IN"/>
          </a:p>
        </p:txBody>
      </p:sp>
    </p:spTree>
    <p:extLst>
      <p:ext uri="{BB962C8B-B14F-4D97-AF65-F5344CB8AC3E}">
        <p14:creationId xmlns:p14="http://schemas.microsoft.com/office/powerpoint/2010/main" val="2041993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Update</a:t>
            </a:r>
            <a:r>
              <a:rPr lang="en-IN" baseline="0" dirty="0" smtClean="0"/>
              <a:t> the price and quantity of furnished product. </a:t>
            </a:r>
          </a:p>
          <a:p>
            <a:endParaRPr lang="en-IN" baseline="0" dirty="0" smtClean="0"/>
          </a:p>
          <a:p>
            <a:r>
              <a:rPr lang="en-IN" baseline="0" dirty="0" smtClean="0"/>
              <a:t>Database effects : </a:t>
            </a:r>
          </a:p>
          <a:p>
            <a:r>
              <a:rPr lang="en-IN" baseline="0" dirty="0" smtClean="0"/>
              <a:t>(1) Update respective fields in FURNISHED PRODUCTS</a:t>
            </a:r>
          </a:p>
          <a:p>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33</a:t>
            </a:fld>
            <a:endParaRPr lang="en-IN"/>
          </a:p>
        </p:txBody>
      </p:sp>
    </p:spTree>
    <p:extLst>
      <p:ext uri="{BB962C8B-B14F-4D97-AF65-F5344CB8AC3E}">
        <p14:creationId xmlns:p14="http://schemas.microsoft.com/office/powerpoint/2010/main" val="3382934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Delete</a:t>
            </a:r>
            <a:r>
              <a:rPr lang="en-IN" baseline="0" dirty="0" smtClean="0"/>
              <a:t> furnished products which are no longer in sale/manufactured.</a:t>
            </a:r>
          </a:p>
          <a:p>
            <a:endParaRPr lang="en-IN" baseline="0" dirty="0" smtClean="0"/>
          </a:p>
          <a:p>
            <a:r>
              <a:rPr lang="en-IN" baseline="0" dirty="0" smtClean="0"/>
              <a:t>Database effects : </a:t>
            </a:r>
          </a:p>
          <a:p>
            <a:r>
              <a:rPr lang="en-IN" baseline="0" dirty="0" smtClean="0"/>
              <a:t>(1) Delete entry named (product name) from the  FURNISHED PRODUCTS</a:t>
            </a:r>
          </a:p>
          <a:p>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34</a:t>
            </a:fld>
            <a:endParaRPr lang="en-IN"/>
          </a:p>
        </p:txBody>
      </p:sp>
    </p:spTree>
    <p:extLst>
      <p:ext uri="{BB962C8B-B14F-4D97-AF65-F5344CB8AC3E}">
        <p14:creationId xmlns:p14="http://schemas.microsoft.com/office/powerpoint/2010/main" val="1868634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We</a:t>
            </a:r>
            <a:r>
              <a:rPr lang="en-IN" baseline="0" dirty="0" smtClean="0"/>
              <a:t> are maintaining a customer database. So, a order from a new customer first makes its way to the database by adding appropriate fields through </a:t>
            </a:r>
            <a:r>
              <a:rPr lang="en-IN" baseline="0" dirty="0" err="1" smtClean="0"/>
              <a:t>AddCustomer</a:t>
            </a:r>
            <a:r>
              <a:rPr lang="en-IN" baseline="0" dirty="0" smtClean="0"/>
              <a:t> activity. The phone no is retrieved in the customer phone no field of place order or otherwise manually enter the phone no. of an old customer.</a:t>
            </a:r>
          </a:p>
          <a:p>
            <a:r>
              <a:rPr lang="en-IN" baseline="0" dirty="0" smtClean="0"/>
              <a:t>Expected Delivery Date – date on which the product is expected to be delivered. If a single user orders different products, place another order is hit to record the next order.</a:t>
            </a:r>
          </a:p>
          <a:p>
            <a:endParaRPr lang="en-IN" baseline="0" dirty="0" smtClean="0"/>
          </a:p>
          <a:p>
            <a:r>
              <a:rPr lang="en-IN" baseline="0" dirty="0" smtClean="0"/>
              <a:t>Database effects :</a:t>
            </a:r>
          </a:p>
          <a:p>
            <a:pPr marL="228600" indent="-228600">
              <a:buAutoNum type="arabicParenBoth"/>
            </a:pPr>
            <a:r>
              <a:rPr lang="en-IN" baseline="0" dirty="0" smtClean="0"/>
              <a:t>A new complete entry is made in the customer table if the customer is new.</a:t>
            </a:r>
          </a:p>
          <a:p>
            <a:pPr marL="228600" indent="-228600">
              <a:buAutoNum type="arabicParenBoth"/>
            </a:pPr>
            <a:r>
              <a:rPr lang="en-IN" baseline="0" dirty="0" smtClean="0"/>
              <a:t>A new entry is also made in </a:t>
            </a:r>
            <a:r>
              <a:rPr lang="en-IN" baseline="0" dirty="0" err="1" smtClean="0"/>
              <a:t>order_products</a:t>
            </a:r>
            <a:r>
              <a:rPr lang="en-IN" baseline="0" dirty="0" smtClean="0"/>
              <a:t> table with new </a:t>
            </a:r>
            <a:r>
              <a:rPr lang="en-IN" baseline="0" dirty="0" err="1" smtClean="0"/>
              <a:t>Order_ID</a:t>
            </a:r>
            <a:r>
              <a:rPr lang="en-IN" baseline="0" dirty="0" smtClean="0"/>
              <a:t>, </a:t>
            </a:r>
            <a:r>
              <a:rPr lang="en-IN" baseline="0" dirty="0" err="1" smtClean="0"/>
              <a:t>Product_Id</a:t>
            </a:r>
            <a:r>
              <a:rPr lang="en-IN" baseline="0" dirty="0" smtClean="0"/>
              <a:t> of the product of which is being ordered, </a:t>
            </a:r>
            <a:r>
              <a:rPr lang="en-IN" baseline="0" dirty="0" err="1" smtClean="0"/>
              <a:t>Customer_ID</a:t>
            </a:r>
            <a:r>
              <a:rPr lang="en-IN" baseline="0" dirty="0" smtClean="0"/>
              <a:t> of the customer, </a:t>
            </a:r>
            <a:r>
              <a:rPr lang="en-IN" baseline="0" dirty="0" err="1" smtClean="0"/>
              <a:t>Expected_Quantity</a:t>
            </a:r>
            <a:r>
              <a:rPr lang="en-IN" baseline="0" dirty="0" smtClean="0"/>
              <a:t> of the product, </a:t>
            </a:r>
            <a:r>
              <a:rPr lang="en-IN" baseline="0" dirty="0" err="1" smtClean="0"/>
              <a:t>Expected_Delivery_Date</a:t>
            </a:r>
            <a:r>
              <a:rPr lang="en-IN" baseline="0" dirty="0" smtClean="0"/>
              <a:t> is set and Price is set by fetching from the </a:t>
            </a:r>
            <a:r>
              <a:rPr lang="en-IN" baseline="0" dirty="0" err="1" smtClean="0"/>
              <a:t>Unit_Price</a:t>
            </a:r>
            <a:r>
              <a:rPr lang="en-IN" baseline="0" dirty="0" smtClean="0"/>
              <a:t> of </a:t>
            </a:r>
            <a:r>
              <a:rPr lang="en-IN" baseline="0" dirty="0" err="1" smtClean="0"/>
              <a:t>furnished_products</a:t>
            </a:r>
            <a:r>
              <a:rPr lang="en-IN" baseline="0" dirty="0" smtClean="0"/>
              <a:t> table using </a:t>
            </a:r>
            <a:r>
              <a:rPr lang="en-IN" baseline="0" dirty="0" err="1" smtClean="0"/>
              <a:t>Product_ID</a:t>
            </a:r>
            <a:r>
              <a:rPr lang="en-IN" baseline="0" dirty="0" smtClean="0"/>
              <a:t>.</a:t>
            </a:r>
          </a:p>
          <a:p>
            <a:pPr marL="228600" indent="-228600">
              <a:buAutoNum type="arabicParenBoth"/>
            </a:pPr>
            <a:r>
              <a:rPr lang="en-IN" baseline="0" dirty="0" smtClean="0"/>
              <a:t>The </a:t>
            </a:r>
            <a:r>
              <a:rPr lang="en-IN" baseline="0" dirty="0" err="1" smtClean="0"/>
              <a:t>Delivery_Status</a:t>
            </a:r>
            <a:r>
              <a:rPr lang="en-IN" baseline="0" dirty="0" smtClean="0"/>
              <a:t> in </a:t>
            </a:r>
            <a:r>
              <a:rPr lang="en-IN" baseline="0" dirty="0" err="1" smtClean="0"/>
              <a:t>order_products</a:t>
            </a:r>
            <a:r>
              <a:rPr lang="en-IN" baseline="0" dirty="0" smtClean="0"/>
              <a:t> table is set “</a:t>
            </a:r>
            <a:r>
              <a:rPr lang="en-IN" baseline="0" dirty="0" err="1" smtClean="0"/>
              <a:t>In_Progress</a:t>
            </a:r>
            <a:r>
              <a:rPr lang="en-IN" baseline="0" dirty="0" smtClean="0"/>
              <a:t>”.</a:t>
            </a:r>
          </a:p>
          <a:p>
            <a:pPr marL="228600" indent="-228600">
              <a:buAutoNum type="arabicParenBoth"/>
            </a:pPr>
            <a:r>
              <a:rPr lang="en-IN" baseline="0" dirty="0" err="1" smtClean="0"/>
              <a:t>Booking_Date</a:t>
            </a:r>
            <a:r>
              <a:rPr lang="en-IN" baseline="0" dirty="0" smtClean="0"/>
              <a:t> in </a:t>
            </a:r>
            <a:r>
              <a:rPr lang="en-IN" baseline="0" dirty="0" err="1" smtClean="0"/>
              <a:t>order_products</a:t>
            </a:r>
            <a:r>
              <a:rPr lang="en-IN" baseline="0" dirty="0" smtClean="0"/>
              <a:t> is set to the current date on </a:t>
            </a:r>
            <a:r>
              <a:rPr lang="en-IN" baseline="0" smtClean="0"/>
              <a:t>which order </a:t>
            </a:r>
            <a:r>
              <a:rPr lang="en-IN" baseline="0" dirty="0" smtClean="0"/>
              <a:t>is being placed.</a:t>
            </a:r>
          </a:p>
          <a:p>
            <a:endParaRPr lang="en-IN" baseline="0" dirty="0" smtClean="0"/>
          </a:p>
          <a:p>
            <a:endParaRPr lang="en-IN" baseline="0" dirty="0" smtClean="0"/>
          </a:p>
        </p:txBody>
      </p:sp>
      <p:sp>
        <p:nvSpPr>
          <p:cNvPr id="4" name="Slide Number Placeholder 3"/>
          <p:cNvSpPr>
            <a:spLocks noGrp="1"/>
          </p:cNvSpPr>
          <p:nvPr>
            <p:ph type="sldNum" sz="quarter" idx="10"/>
          </p:nvPr>
        </p:nvSpPr>
        <p:spPr/>
        <p:txBody>
          <a:bodyPr/>
          <a:lstStyle/>
          <a:p>
            <a:fld id="{FB017012-77EE-4D99-91DB-E83140EFB679}" type="slidenum">
              <a:rPr lang="en-IN" smtClean="0"/>
              <a:pPr/>
              <a:t>35</a:t>
            </a:fld>
            <a:endParaRPr lang="en-IN"/>
          </a:p>
        </p:txBody>
      </p:sp>
    </p:spTree>
    <p:extLst>
      <p:ext uri="{BB962C8B-B14F-4D97-AF65-F5344CB8AC3E}">
        <p14:creationId xmlns:p14="http://schemas.microsoft.com/office/powerpoint/2010/main" val="1983064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Takes care of orders which are </a:t>
            </a:r>
            <a:r>
              <a:rPr lang="en-IN" dirty="0" err="1" smtClean="0"/>
              <a:t>en</a:t>
            </a:r>
            <a:r>
              <a:rPr lang="en-IN" dirty="0" smtClean="0"/>
              <a:t> route</a:t>
            </a:r>
            <a:r>
              <a:rPr lang="en-IN" baseline="0" dirty="0" smtClean="0"/>
              <a:t> delivery. Driver who is on duty to deliver the order to the customer.</a:t>
            </a:r>
          </a:p>
          <a:p>
            <a:endParaRPr lang="en-IN" baseline="0" dirty="0" smtClean="0"/>
          </a:p>
          <a:p>
            <a:r>
              <a:rPr lang="en-IN" baseline="0" dirty="0" smtClean="0"/>
              <a:t>Database effects : </a:t>
            </a:r>
          </a:p>
          <a:p>
            <a:pPr marL="228600" indent="-228600">
              <a:buAutoNum type="arabicParenBoth"/>
            </a:pPr>
            <a:r>
              <a:rPr lang="en-IN" baseline="0" dirty="0" smtClean="0"/>
              <a:t>Update the status to In Transit in ORDER PRODUCTS of the respective order.</a:t>
            </a:r>
          </a:p>
          <a:p>
            <a:pPr marL="228600" indent="-228600">
              <a:buAutoNum type="arabicParenBoth"/>
            </a:pPr>
            <a:r>
              <a:rPr lang="en-IN" baseline="0" dirty="0" smtClean="0"/>
              <a:t>Add a new entry in IN TRANSIT with the Driver name and Order no.</a:t>
            </a:r>
          </a:p>
        </p:txBody>
      </p:sp>
      <p:sp>
        <p:nvSpPr>
          <p:cNvPr id="4" name="Slide Number Placeholder 3"/>
          <p:cNvSpPr>
            <a:spLocks noGrp="1"/>
          </p:cNvSpPr>
          <p:nvPr>
            <p:ph type="sldNum" sz="quarter" idx="10"/>
          </p:nvPr>
        </p:nvSpPr>
        <p:spPr/>
        <p:txBody>
          <a:bodyPr/>
          <a:lstStyle/>
          <a:p>
            <a:fld id="{FB017012-77EE-4D99-91DB-E83140EFB679}" type="slidenum">
              <a:rPr lang="en-IN" smtClean="0"/>
              <a:pPr/>
              <a:t>36</a:t>
            </a:fld>
            <a:endParaRPr lang="en-IN"/>
          </a:p>
        </p:txBody>
      </p:sp>
    </p:spTree>
    <p:extLst>
      <p:ext uri="{BB962C8B-B14F-4D97-AF65-F5344CB8AC3E}">
        <p14:creationId xmlns:p14="http://schemas.microsoft.com/office/powerpoint/2010/main" val="13025404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Set</a:t>
            </a:r>
            <a:r>
              <a:rPr lang="en-IN" baseline="0" dirty="0" smtClean="0"/>
              <a:t> the status of the order as delivered and the delivery date is updated.</a:t>
            </a:r>
          </a:p>
          <a:p>
            <a:endParaRPr lang="en-IN" baseline="0" dirty="0" smtClean="0"/>
          </a:p>
          <a:p>
            <a:r>
              <a:rPr lang="en-IN" baseline="0" dirty="0" smtClean="0"/>
              <a:t>Database effects : </a:t>
            </a:r>
          </a:p>
          <a:p>
            <a:pPr marL="0" marR="0" indent="0" algn="l" defTabSz="914400" rtl="0" eaLnBrk="1" fontAlgn="auto" latinLnBrk="0" hangingPunct="1">
              <a:lnSpc>
                <a:spcPct val="100000"/>
              </a:lnSpc>
              <a:spcBef>
                <a:spcPts val="0"/>
              </a:spcBef>
              <a:spcAft>
                <a:spcPts val="0"/>
              </a:spcAft>
              <a:buClrTx/>
              <a:buSzTx/>
              <a:buFontTx/>
              <a:buNone/>
              <a:tabLst/>
              <a:defRPr/>
            </a:pPr>
            <a:r>
              <a:rPr lang="en-IN" baseline="0" dirty="0" smtClean="0"/>
              <a:t>(1) Update the status to Delivered, Delivered On, Delivered Quantity in ORDER PRODUCTS of the respective order.</a:t>
            </a:r>
          </a:p>
          <a:p>
            <a:endParaRPr lang="en-IN" baseline="0" dirty="0" smtClean="0"/>
          </a:p>
          <a:p>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37</a:t>
            </a:fld>
            <a:endParaRPr lang="en-IN"/>
          </a:p>
        </p:txBody>
      </p:sp>
    </p:spTree>
    <p:extLst>
      <p:ext uri="{BB962C8B-B14F-4D97-AF65-F5344CB8AC3E}">
        <p14:creationId xmlns:p14="http://schemas.microsoft.com/office/powerpoint/2010/main" val="2519246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Updates the address and</a:t>
            </a:r>
            <a:r>
              <a:rPr lang="en-IN" baseline="0" dirty="0" smtClean="0"/>
              <a:t> phone no. of the supplier. Checkboxes are provided to update respective fields.</a:t>
            </a:r>
          </a:p>
          <a:p>
            <a:endParaRPr lang="en-IN" baseline="0" dirty="0" smtClean="0"/>
          </a:p>
          <a:p>
            <a:r>
              <a:rPr lang="en-IN" baseline="0" dirty="0" smtClean="0"/>
              <a:t>Database effects :</a:t>
            </a:r>
          </a:p>
          <a:p>
            <a:r>
              <a:rPr lang="en-IN" baseline="0" dirty="0" smtClean="0"/>
              <a:t>(1) Effects SUPPLIER table</a:t>
            </a:r>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38</a:t>
            </a:fld>
            <a:endParaRPr lang="en-IN"/>
          </a:p>
        </p:txBody>
      </p:sp>
    </p:spTree>
    <p:extLst>
      <p:ext uri="{BB962C8B-B14F-4D97-AF65-F5344CB8AC3E}">
        <p14:creationId xmlns:p14="http://schemas.microsoft.com/office/powerpoint/2010/main" val="695348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Updates the address and</a:t>
            </a:r>
            <a:r>
              <a:rPr lang="en-IN" baseline="0" dirty="0" smtClean="0"/>
              <a:t> phone no. of the Customer. Checkboxes are provided to update respective fields.</a:t>
            </a:r>
            <a:endParaRPr lang="en-IN" dirty="0" smtClean="0"/>
          </a:p>
          <a:p>
            <a:endParaRPr lang="en-IN" dirty="0" smtClean="0"/>
          </a:p>
          <a:p>
            <a:r>
              <a:rPr lang="en-IN" baseline="0" dirty="0" smtClean="0"/>
              <a:t>Database effects :</a:t>
            </a:r>
          </a:p>
          <a:p>
            <a:r>
              <a:rPr lang="en-IN" baseline="0" dirty="0" smtClean="0"/>
              <a:t>(1) Effects CUSTOMER table</a:t>
            </a:r>
            <a:endParaRPr lang="en-IN" dirty="0" smtClean="0"/>
          </a:p>
          <a:p>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39</a:t>
            </a:fld>
            <a:endParaRPr lang="en-IN"/>
          </a:p>
        </p:txBody>
      </p:sp>
    </p:spTree>
    <p:extLst>
      <p:ext uri="{BB962C8B-B14F-4D97-AF65-F5344CB8AC3E}">
        <p14:creationId xmlns:p14="http://schemas.microsoft.com/office/powerpoint/2010/main" val="1103009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Transforms</a:t>
            </a:r>
            <a:r>
              <a:rPr lang="en-IN" baseline="0" dirty="0" smtClean="0"/>
              <a:t> the data in the database into PDF format on click of Export Button.</a:t>
            </a:r>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40</a:t>
            </a:fld>
            <a:endParaRPr lang="en-IN"/>
          </a:p>
        </p:txBody>
      </p:sp>
    </p:spTree>
    <p:extLst>
      <p:ext uri="{BB962C8B-B14F-4D97-AF65-F5344CB8AC3E}">
        <p14:creationId xmlns:p14="http://schemas.microsoft.com/office/powerpoint/2010/main" val="338467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017012-77EE-4D99-91DB-E83140EFB679}" type="slidenum">
              <a:rPr lang="en-IN" smtClean="0"/>
              <a:pPr/>
              <a:t>2</a:t>
            </a:fld>
            <a:endParaRPr lang="en-IN"/>
          </a:p>
        </p:txBody>
      </p:sp>
    </p:spTree>
    <p:extLst>
      <p:ext uri="{BB962C8B-B14F-4D97-AF65-F5344CB8AC3E}">
        <p14:creationId xmlns:p14="http://schemas.microsoft.com/office/powerpoint/2010/main" val="27141459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B017012-77EE-4D99-91DB-E83140EFB679}" type="slidenum">
              <a:rPr lang="en-IN" smtClean="0"/>
              <a:pPr/>
              <a:t>41</a:t>
            </a:fld>
            <a:endParaRPr lang="en-IN"/>
          </a:p>
        </p:txBody>
      </p:sp>
    </p:spTree>
    <p:extLst>
      <p:ext uri="{BB962C8B-B14F-4D97-AF65-F5344CB8AC3E}">
        <p14:creationId xmlns:p14="http://schemas.microsoft.com/office/powerpoint/2010/main" val="541049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Admin</a:t>
            </a:r>
            <a:r>
              <a:rPr lang="en-IN" baseline="0" dirty="0" smtClean="0"/>
              <a:t> provides the user name and password to Driver and Store manager to operate the app. Authorises user’s credentials with the remote database. If successful, proceed to the next activity.</a:t>
            </a:r>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22</a:t>
            </a:fld>
            <a:endParaRPr lang="en-IN"/>
          </a:p>
        </p:txBody>
      </p:sp>
    </p:spTree>
    <p:extLst>
      <p:ext uri="{BB962C8B-B14F-4D97-AF65-F5344CB8AC3E}">
        <p14:creationId xmlns:p14="http://schemas.microsoft.com/office/powerpoint/2010/main" val="591796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Displays</a:t>
            </a:r>
            <a:r>
              <a:rPr lang="en-IN" baseline="0" dirty="0" smtClean="0"/>
              <a:t> Today and Custom tab to track raw materials, sale of products, orders etc.</a:t>
            </a:r>
          </a:p>
          <a:p>
            <a:endParaRPr lang="en-IN" baseline="0" dirty="0" smtClean="0"/>
          </a:p>
          <a:p>
            <a:r>
              <a:rPr lang="en-IN" sz="1200" dirty="0" smtClean="0">
                <a:solidFill>
                  <a:srgbClr val="00B0F0"/>
                </a:solidFill>
                <a:latin typeface="AR CENA" panose="02000000000000000000" pitchFamily="2" charset="0"/>
              </a:rPr>
              <a:t>Tabs implementation :</a:t>
            </a:r>
            <a:r>
              <a:rPr lang="en-IN" sz="1200" dirty="0" smtClean="0">
                <a:latin typeface="AR CENA" panose="02000000000000000000" pitchFamily="2" charset="0"/>
              </a:rPr>
              <a:t>  using Fragment</a:t>
            </a:r>
          </a:p>
          <a:p>
            <a:r>
              <a:rPr lang="en-IN" sz="1200" dirty="0" smtClean="0">
                <a:solidFill>
                  <a:srgbClr val="00B0F0"/>
                </a:solidFill>
                <a:latin typeface="AR CENA" panose="02000000000000000000" pitchFamily="2" charset="0"/>
              </a:rPr>
              <a:t>Adapter used : </a:t>
            </a:r>
            <a:r>
              <a:rPr lang="en-IN" sz="1200" dirty="0" err="1" smtClean="0">
                <a:latin typeface="AR CENA" panose="02000000000000000000" pitchFamily="2" charset="0"/>
              </a:rPr>
              <a:t>ActionTabsViewPagerAdapter</a:t>
            </a:r>
            <a:r>
              <a:rPr lang="en-IN" sz="1200" dirty="0" smtClean="0">
                <a:latin typeface="AR CENA" panose="02000000000000000000" pitchFamily="2" charset="0"/>
              </a:rPr>
              <a:t> for using </a:t>
            </a:r>
            <a:r>
              <a:rPr lang="en-IN" sz="1200" dirty="0" err="1" smtClean="0">
                <a:latin typeface="AR CENA" panose="02000000000000000000" pitchFamily="2" charset="0"/>
              </a:rPr>
              <a:t>ViewPager</a:t>
            </a:r>
            <a:r>
              <a:rPr lang="en-IN" sz="1200" dirty="0" smtClean="0">
                <a:latin typeface="AR CENA" panose="02000000000000000000" pitchFamily="2" charset="0"/>
              </a:rPr>
              <a:t>; </a:t>
            </a:r>
            <a:r>
              <a:rPr lang="en-IN" sz="1200" dirty="0" err="1" smtClean="0">
                <a:latin typeface="AR CENA" panose="02000000000000000000" pitchFamily="2" charset="0"/>
              </a:rPr>
              <a:t>ViewPager</a:t>
            </a:r>
            <a:r>
              <a:rPr lang="en-IN" sz="1200" dirty="0" smtClean="0">
                <a:latin typeface="AR CENA" panose="02000000000000000000" pitchFamily="2" charset="0"/>
              </a:rPr>
              <a:t> is used for displaying Tab’s data</a:t>
            </a:r>
          </a:p>
          <a:p>
            <a:r>
              <a:rPr lang="en-IN" sz="1200" dirty="0" smtClean="0">
                <a:solidFill>
                  <a:srgbClr val="00B0F0"/>
                </a:solidFill>
                <a:latin typeface="AR CENA" panose="02000000000000000000" pitchFamily="2" charset="0"/>
              </a:rPr>
              <a:t>Java file :</a:t>
            </a:r>
            <a:r>
              <a:rPr lang="en-IN" sz="1200" dirty="0" smtClean="0">
                <a:latin typeface="AR CENA" panose="02000000000000000000" pitchFamily="2" charset="0"/>
              </a:rPr>
              <a:t> ActionTabsViewPagerAdapter.java which contains </a:t>
            </a:r>
            <a:r>
              <a:rPr lang="en-IN" sz="1200" dirty="0" err="1" smtClean="0">
                <a:latin typeface="AR CENA" panose="02000000000000000000" pitchFamily="2" charset="0"/>
              </a:rPr>
              <a:t>ActionTabsViewPagerAdapter</a:t>
            </a:r>
            <a:endParaRPr lang="en-IN" sz="1200" dirty="0" smtClean="0">
              <a:latin typeface="AR CENA" panose="02000000000000000000" pitchFamily="2" charset="0"/>
            </a:endParaRPr>
          </a:p>
          <a:p>
            <a:endParaRPr lang="en-IN" sz="1200" dirty="0" smtClean="0">
              <a:latin typeface="AR CENA" panose="02000000000000000000" pitchFamily="2" charset="0"/>
            </a:endParaRPr>
          </a:p>
          <a:p>
            <a:endParaRPr lang="en-IN" sz="1200" dirty="0" smtClean="0">
              <a:latin typeface="AR CENA" panose="02000000000000000000" pitchFamily="2" charset="0"/>
            </a:endParaRPr>
          </a:p>
          <a:p>
            <a:r>
              <a:rPr lang="en-IN" sz="1200" dirty="0" smtClean="0">
                <a:solidFill>
                  <a:srgbClr val="00B0F0"/>
                </a:solidFill>
                <a:latin typeface="AR CENA" panose="02000000000000000000" pitchFamily="2" charset="0"/>
              </a:rPr>
              <a:t>Layout : </a:t>
            </a:r>
            <a:r>
              <a:rPr lang="en-IN" sz="1200" dirty="0" smtClean="0">
                <a:latin typeface="AR CENA" panose="02000000000000000000" pitchFamily="2" charset="0"/>
              </a:rPr>
              <a:t>Sliding Tab Layout (To embed sliding of tabs)</a:t>
            </a:r>
          </a:p>
          <a:p>
            <a:r>
              <a:rPr lang="en-IN" sz="1200" dirty="0" smtClean="0">
                <a:solidFill>
                  <a:srgbClr val="00B0F0"/>
                </a:solidFill>
                <a:latin typeface="AR CENA" panose="02000000000000000000" pitchFamily="2" charset="0"/>
              </a:rPr>
              <a:t>Package included : </a:t>
            </a:r>
            <a:r>
              <a:rPr lang="en-IN" sz="1200" dirty="0" err="1" smtClean="0">
                <a:latin typeface="AR CENA" panose="02000000000000000000" pitchFamily="2" charset="0"/>
              </a:rPr>
              <a:t>com.example.neev.view.SlidingTabLayout</a:t>
            </a:r>
            <a:r>
              <a:rPr lang="en-IN" sz="1200" dirty="0" smtClean="0">
                <a:latin typeface="AR CENA" panose="02000000000000000000" pitchFamily="2" charset="0"/>
              </a:rPr>
              <a:t>;</a:t>
            </a:r>
          </a:p>
          <a:p>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23</a:t>
            </a:fld>
            <a:endParaRPr lang="en-IN"/>
          </a:p>
        </p:txBody>
      </p:sp>
    </p:spTree>
    <p:extLst>
      <p:ext uri="{BB962C8B-B14F-4D97-AF65-F5344CB8AC3E}">
        <p14:creationId xmlns:p14="http://schemas.microsoft.com/office/powerpoint/2010/main" val="118559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txBox="1">
            <a:spLocks noGrp="1"/>
          </p:cNvSpPr>
          <p:nvPr>
            <p:ph type="sldNum" sz="quarter" idx="5"/>
          </p:nvPr>
        </p:nvSpPr>
        <p:spPr>
          <a:ln/>
        </p:spPr>
        <p:txBody>
          <a:bodyPr lIns="0" tIns="0" rIns="0" bIns="0" anchor="b" anchorCtr="0">
            <a:noAutofit/>
          </a:bodyPr>
          <a:lstStyle/>
          <a:p>
            <a:pPr lvl="0"/>
            <a:fld id="{C68F83D5-7201-4952-B845-30B167D2A18B}" type="slidenum">
              <a:rPr/>
              <a:pPr lvl="0"/>
              <a:t>24</a:t>
            </a:fld>
            <a:endParaRPr lang="en-US"/>
          </a:p>
        </p:txBody>
      </p:sp>
      <p:sp>
        <p:nvSpPr>
          <p:cNvPr id="2" name="Slide Image Placeholder 1"/>
          <p:cNvSpPr>
            <a:spLocks noGrp="1" noRot="1" noChangeAspect="1" noResize="1"/>
          </p:cNvSpPr>
          <p:nvPr>
            <p:ph type="sldImg"/>
          </p:nvPr>
        </p:nvSpPr>
        <p:spPr>
          <a:xfrm>
            <a:off x="533400" y="763588"/>
            <a:ext cx="6705600" cy="3771900"/>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p:txBody>
          <a:bodyPr/>
          <a:lstStyle/>
          <a:p>
            <a:endParaRPr lang="en-US" dirty="0"/>
          </a:p>
        </p:txBody>
      </p:sp>
    </p:spTree>
    <p:extLst>
      <p:ext uri="{BB962C8B-B14F-4D97-AF65-F5344CB8AC3E}">
        <p14:creationId xmlns:p14="http://schemas.microsoft.com/office/powerpoint/2010/main" val="7286132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dirty="0" smtClean="0">
                <a:latin typeface="AR CENA" panose="02000000000000000000" pitchFamily="2" charset="0"/>
              </a:rPr>
              <a:t>On the click of show pie chart,</a:t>
            </a:r>
            <a:r>
              <a:rPr lang="en-IN" sz="1200" baseline="0" dirty="0" smtClean="0">
                <a:latin typeface="AR CENA" panose="02000000000000000000" pitchFamily="2" charset="0"/>
              </a:rPr>
              <a:t> it displays KPIs (as in Today), On the click of KPIs the same function recurs as before. The difference is that here the pie chart is generated for range of dates selected. On Click of edit text it displays a dialog box which takes user input in date format. Implementation through Date Picker Fragment.</a:t>
            </a:r>
          </a:p>
          <a:p>
            <a:r>
              <a:rPr lang="en-IN" sz="1200" baseline="0" dirty="0" smtClean="0">
                <a:latin typeface="AR CENA" panose="02000000000000000000" pitchFamily="2" charset="0"/>
              </a:rPr>
              <a:t>All date fields have been handled through this.</a:t>
            </a:r>
            <a:endParaRPr lang="en-IN" sz="1200" dirty="0" smtClean="0">
              <a:latin typeface="AR CENA" panose="02000000000000000000" pitchFamily="2" charset="0"/>
            </a:endParaRPr>
          </a:p>
        </p:txBody>
      </p:sp>
      <p:sp>
        <p:nvSpPr>
          <p:cNvPr id="4" name="Slide Number Placeholder 3"/>
          <p:cNvSpPr>
            <a:spLocks noGrp="1"/>
          </p:cNvSpPr>
          <p:nvPr>
            <p:ph type="sldNum" sz="quarter" idx="10"/>
          </p:nvPr>
        </p:nvSpPr>
        <p:spPr/>
        <p:txBody>
          <a:bodyPr/>
          <a:lstStyle/>
          <a:p>
            <a:fld id="{FB017012-77EE-4D99-91DB-E83140EFB679}" type="slidenum">
              <a:rPr lang="en-IN" smtClean="0"/>
              <a:pPr/>
              <a:t>26</a:t>
            </a:fld>
            <a:endParaRPr lang="en-IN"/>
          </a:p>
        </p:txBody>
      </p:sp>
    </p:spTree>
    <p:extLst>
      <p:ext uri="{BB962C8B-B14F-4D97-AF65-F5344CB8AC3E}">
        <p14:creationId xmlns:p14="http://schemas.microsoft.com/office/powerpoint/2010/main" val="4033705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One</a:t>
            </a:r>
            <a:r>
              <a:rPr lang="en-IN" baseline="0" dirty="0" smtClean="0"/>
              <a:t> is through hardware button control and another is of overflow button menu.</a:t>
            </a:r>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27</a:t>
            </a:fld>
            <a:endParaRPr lang="en-IN"/>
          </a:p>
        </p:txBody>
      </p:sp>
    </p:spTree>
    <p:extLst>
      <p:ext uri="{BB962C8B-B14F-4D97-AF65-F5344CB8AC3E}">
        <p14:creationId xmlns:p14="http://schemas.microsoft.com/office/powerpoint/2010/main" val="36071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Operations</a:t>
            </a:r>
            <a:r>
              <a:rPr lang="en-IN" baseline="0" dirty="0" smtClean="0"/>
              <a:t> which can be performed on click of Update activity. User friendly menu displayed.</a:t>
            </a:r>
            <a:endParaRPr lang="en-IN" dirty="0"/>
          </a:p>
        </p:txBody>
      </p:sp>
      <p:sp>
        <p:nvSpPr>
          <p:cNvPr id="4" name="Slide Number Placeholder 3"/>
          <p:cNvSpPr>
            <a:spLocks noGrp="1"/>
          </p:cNvSpPr>
          <p:nvPr>
            <p:ph type="sldNum" sz="quarter" idx="10"/>
          </p:nvPr>
        </p:nvSpPr>
        <p:spPr/>
        <p:txBody>
          <a:bodyPr/>
          <a:lstStyle/>
          <a:p>
            <a:fld id="{FB017012-77EE-4D99-91DB-E83140EFB679}" type="slidenum">
              <a:rPr lang="en-IN" smtClean="0"/>
              <a:pPr/>
              <a:t>28</a:t>
            </a:fld>
            <a:endParaRPr lang="en-IN"/>
          </a:p>
        </p:txBody>
      </p:sp>
    </p:spTree>
    <p:extLst>
      <p:ext uri="{BB962C8B-B14F-4D97-AF65-F5344CB8AC3E}">
        <p14:creationId xmlns:p14="http://schemas.microsoft.com/office/powerpoint/2010/main" val="2622162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smtClean="0"/>
              <a:t>This activity keeps record</a:t>
            </a:r>
            <a:r>
              <a:rPr lang="en-IN" baseline="0" dirty="0" smtClean="0"/>
              <a:t> of the raw materials - who supplied us the raw material, how much quantity and raw material consumption.</a:t>
            </a:r>
            <a:endParaRPr lang="en-IN" dirty="0" smtClean="0"/>
          </a:p>
          <a:p>
            <a:endParaRPr lang="en-IN" dirty="0" smtClean="0"/>
          </a:p>
          <a:p>
            <a:r>
              <a:rPr lang="en-IN" dirty="0" smtClean="0"/>
              <a:t>On</a:t>
            </a:r>
            <a:r>
              <a:rPr lang="en-IN" baseline="0" dirty="0" smtClean="0"/>
              <a:t> click of new supplier check box, control goes to SupplierInfo.java which asks the details of new supplier. On click of save, it returns back to the update raw material activity. Then supplier phone is filled with the new entered supplier’s phone{through intent}. If customary supplier is supplying us the raw material no need of checking the check box. Item name – which the supplier is supplying to </a:t>
            </a:r>
            <a:r>
              <a:rPr lang="en-IN" baseline="0" dirty="0" err="1" smtClean="0"/>
              <a:t>Neev</a:t>
            </a:r>
            <a:r>
              <a:rPr lang="en-IN" baseline="0" dirty="0" smtClean="0"/>
              <a:t>, If the item name selected in the spinner is new item then : Enter new item name field appears to enter the new item otherwise it is invisible.  Quantity bought, unit price at which the raw material is bought and the date on which the item is supplied is also tracked.</a:t>
            </a:r>
          </a:p>
          <a:p>
            <a:endParaRPr lang="en-IN" baseline="0" dirty="0" smtClean="0"/>
          </a:p>
          <a:p>
            <a:r>
              <a:rPr lang="en-IN" baseline="0" dirty="0" smtClean="0"/>
              <a:t>Since, Raw materials are consumed in making of furnished products, we have made a deduct raw material function, which deletes appropriate consumption of raw materials used in making the product. (We do not know the exact no. of units consumed in manufacturing a furnished product, we are entering the consumption units manually.)</a:t>
            </a:r>
          </a:p>
          <a:p>
            <a:endParaRPr lang="en-IN" baseline="0" dirty="0" smtClean="0"/>
          </a:p>
          <a:p>
            <a:r>
              <a:rPr lang="en-IN" baseline="0" dirty="0" smtClean="0"/>
              <a:t>Database effects :</a:t>
            </a:r>
          </a:p>
          <a:p>
            <a:pPr marL="228600" indent="-228600">
              <a:buAutoNum type="arabicParenBoth"/>
            </a:pPr>
            <a:r>
              <a:rPr lang="en-IN" baseline="0" dirty="0" smtClean="0"/>
              <a:t>New item entry will effect MATERIAL TRACK with new Item Id generated and the initial quantity supplied </a:t>
            </a:r>
          </a:p>
          <a:p>
            <a:pPr marL="228600" indent="-228600">
              <a:buAutoNum type="arabicParenBoth"/>
            </a:pPr>
            <a:r>
              <a:rPr lang="en-IN" baseline="0" dirty="0" smtClean="0"/>
              <a:t>Selection of Existing item will update the respective quantity of the item in MATERIAL TRACK</a:t>
            </a:r>
          </a:p>
          <a:p>
            <a:pPr marL="228600" indent="-228600">
              <a:buAutoNum type="arabicParenBoth"/>
            </a:pPr>
            <a:r>
              <a:rPr lang="en-IN" baseline="0" dirty="0" smtClean="0"/>
              <a:t>On click of update button, all the fields are recorded in RAW MATERIALS</a:t>
            </a:r>
          </a:p>
          <a:p>
            <a:pPr marL="228600" indent="-228600">
              <a:buAutoNum type="arabicParenBoth"/>
            </a:pPr>
            <a:r>
              <a:rPr lang="en-IN" baseline="0" dirty="0" smtClean="0"/>
              <a:t>On click of Deduct button, respective units of the item is subtracted from the MATERIAL TRACK</a:t>
            </a:r>
          </a:p>
          <a:p>
            <a:pPr marL="228600" indent="-228600">
              <a:buAutoNum type="arabicParenBoth"/>
            </a:pPr>
            <a:r>
              <a:rPr lang="en-IN" baseline="0" dirty="0" smtClean="0"/>
              <a:t>Supplier Details activity will effect SUPPLIER by adding new entry with the respective details entered.</a:t>
            </a:r>
          </a:p>
        </p:txBody>
      </p:sp>
      <p:sp>
        <p:nvSpPr>
          <p:cNvPr id="4" name="Slide Number Placeholder 3"/>
          <p:cNvSpPr>
            <a:spLocks noGrp="1"/>
          </p:cNvSpPr>
          <p:nvPr>
            <p:ph type="sldNum" sz="quarter" idx="10"/>
          </p:nvPr>
        </p:nvSpPr>
        <p:spPr/>
        <p:txBody>
          <a:bodyPr/>
          <a:lstStyle/>
          <a:p>
            <a:fld id="{FB017012-77EE-4D99-91DB-E83140EFB679}" type="slidenum">
              <a:rPr lang="en-IN" smtClean="0"/>
              <a:pPr/>
              <a:t>30</a:t>
            </a:fld>
            <a:endParaRPr lang="en-IN"/>
          </a:p>
        </p:txBody>
      </p:sp>
    </p:spTree>
    <p:extLst>
      <p:ext uri="{BB962C8B-B14F-4D97-AF65-F5344CB8AC3E}">
        <p14:creationId xmlns:p14="http://schemas.microsoft.com/office/powerpoint/2010/main" val="466567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4D0BB7C-07B1-4E99-A9BC-246486F4692F}" type="datetime1">
              <a:rPr lang="en-US" smtClean="0"/>
              <a:t>11/1/2015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66780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AE101524-2BE8-4FA5-995C-72D3DF170D8A}" type="datetime1">
              <a:rPr lang="en-US" smtClean="0"/>
              <a:t>11/1/2015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9424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B6B9AA-1F53-4238-AF22-756BA5A30CAE}"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75759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6FBAACF-D1B2-46AB-8752-BC37D0448B56}"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77612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BA8F2FB-9E19-4284-8BB6-452FF3CDAF5E}"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896768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C1FB710-0921-44DC-842F-0BD059B87813}"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92112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540DBF-2739-48A7-9D65-E3539D7AC510}"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1958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0C9B705-4B03-4FC5-A449-623FAE971F00}"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80097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CA70969-830E-4EB3-8315-2F00F8EB3F99}"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108621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4D169040-CB16-45BA-BB5A-FAF1D292E9B9}" type="datetime1">
              <a:rPr lang="en-US" smtClean="0"/>
              <a:t>11/1/2015</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688005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A19BEDF-3543-417F-842F-1C4F238E0D00}" type="datetime1">
              <a:rPr lang="en-US" smtClean="0"/>
              <a:t>11/1/2015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9987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lvl1pPr>
              <a:buClr>
                <a:schemeClr val="accent1">
                  <a:lumMod val="75000"/>
                </a:schemeClr>
              </a:buClr>
              <a:defRPr/>
            </a:lvl1pPr>
            <a:lvl2pPr>
              <a:buClr>
                <a:schemeClr val="accent1">
                  <a:lumMod val="75000"/>
                </a:schemeClr>
              </a:buClr>
              <a:defRPr/>
            </a:lvl2pPr>
            <a:lvl3pPr>
              <a:buClr>
                <a:schemeClr val="accent1">
                  <a:lumMod val="75000"/>
                </a:schemeClr>
              </a:buClr>
              <a:defRPr/>
            </a:lvl3pPr>
            <a:lvl4pPr>
              <a:buClr>
                <a:schemeClr val="accent1">
                  <a:lumMod val="75000"/>
                </a:schemeClr>
              </a:buClr>
              <a:defRPr/>
            </a:lvl4pPr>
            <a:lvl5pPr>
              <a:buClr>
                <a:schemeClr val="accent1">
                  <a:lumMod val="75000"/>
                </a:schemeClr>
              </a:buClr>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F5E1295-7A44-4E54-98BE-6EA70227E9CE}"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131294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8688002D-481A-4238-AA47-2F293E23493D}" type="datetime1">
              <a:rPr lang="en-US" smtClean="0"/>
              <a:t>11/1/2015</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2900527"/>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1EC615F-ED40-40F8-9067-6C3083AFDBB4}" type="datetime1">
              <a:rPr lang="en-US" smtClean="0"/>
              <a:t>11/1/2015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104435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8A6D7BC-9052-4AE0-8D0D-9AB93D4C599A}" type="datetime1">
              <a:rPr lang="en-US" smtClean="0"/>
              <a:t>11/1/2015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764939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B63424E-E871-4FE5-B092-6C12CE152BE6}" type="datetime1">
              <a:rPr lang="en-US" smtClean="0"/>
              <a:t>11/1/2015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13854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935386-E726-4F84-ACA0-872ABB78C916}" type="datetime1">
              <a:rPr lang="en-US" smtClean="0"/>
              <a:t>11/1/2015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3639373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F7014A05-9C5B-4BAA-9352-87CBDD3B8BDF}" type="datetime1">
              <a:rPr lang="en-US" smtClean="0"/>
              <a:t>11/1/2015</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151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5B3AD6F4-42D2-4DBD-B454-2BA4B1942467}" type="datetime1">
              <a:rPr lang="en-US" smtClean="0"/>
              <a:t>11/1/2015</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D57F1E4F-1CFF-5643-939E-217C01CDF565}" type="slidenum">
              <a:rPr lang="en-US" smtClean="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29670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37D0470-4519-40ED-AC7F-1C63B9B6F1A9}"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973292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13B356-EF0C-490A-8A21-135717570D7D}"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5194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37D21D1-10F2-4A65-AEC2-7DDD764CB436}" type="datetime1">
              <a:rPr lang="en-US" smtClean="0"/>
              <a:t>11/1/2015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28532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A29DFF3-66F0-4577-AEB6-85F08453A1C6}" type="datetime1">
              <a:rPr lang="en-US" smtClean="0"/>
              <a:t>11/1/2015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91864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buClr>
                <a:schemeClr val="accent1">
                  <a:lumMod val="75000"/>
                </a:schemeClr>
              </a:buClr>
              <a:defRPr sz="1800"/>
            </a:lvl1pPr>
            <a:lvl2pPr>
              <a:buClr>
                <a:schemeClr val="accent1">
                  <a:lumMod val="75000"/>
                </a:schemeClr>
              </a:buClr>
              <a:defRPr sz="1600"/>
            </a:lvl2pPr>
            <a:lvl3pPr>
              <a:buClr>
                <a:schemeClr val="accent1">
                  <a:lumMod val="75000"/>
                </a:schemeClr>
              </a:buClr>
              <a:defRPr sz="1400"/>
            </a:lvl3pPr>
            <a:lvl4pPr>
              <a:buClr>
                <a:schemeClr val="accent1">
                  <a:lumMod val="75000"/>
                </a:schemeClr>
              </a:buClr>
              <a:defRPr sz="1200"/>
            </a:lvl4pPr>
            <a:lvl5pPr>
              <a:buClr>
                <a:schemeClr val="accent1">
                  <a:lumMod val="75000"/>
                </a:schemeClr>
              </a:buCl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8C02E0E-B439-4F68-ADB2-5284212CC928}" type="datetime1">
              <a:rPr lang="en-US" smtClean="0"/>
              <a:t>11/1/2015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6154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33BB87A-C656-4603-B4B3-D25389A73D53}" type="datetime1">
              <a:rPr lang="en-US" smtClean="0"/>
              <a:t>11/1/2015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36030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D7ED6B-737B-4B24-BC62-0CA6E569D32F}" type="datetime1">
              <a:rPr lang="en-US" smtClean="0"/>
              <a:t>11/1/2015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42886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BBA48AA-1EB1-4E30-B63D-9E5B01BC69EF}" type="datetime1">
              <a:rPr lang="en-US" smtClean="0"/>
              <a:t>11/1/2015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93355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A0C8BD3-F95F-4D9F-9A46-9D78CD13CA3B}" type="datetime1">
              <a:rPr lang="en-US" smtClean="0"/>
              <a:t>11/1/2015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2252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theme" Target="../theme/theme2.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79B5D-2015-4894-96E9-1CB317CE5B94}" type="datetime1">
              <a:rPr lang="en-US" smtClean="0"/>
              <a:t>11/1/2015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838335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Lst>
  <p:hf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0AC92159-FFC3-4A7A-B2D6-031A3FD44205}" type="datetime1">
              <a:rPr lang="en-US" smtClean="0"/>
              <a:t>11/1/2015</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14244516"/>
      </p:ext>
    </p:extLst>
  </p:cSld>
  <p:clrMap bg1="lt1" tx1="dk1" bg2="lt2" tx2="dk2" accent1="accent1" accent2="accent2" accent3="accent3" accent4="accent4" accent5="accent5" accent6="accent6" hlink="hlink" folHlink="folHlink"/>
  <p:sldLayoutIdLst>
    <p:sldLayoutId id="2147483939" r:id="rId1"/>
    <p:sldLayoutId id="2147483940" r:id="rId2"/>
    <p:sldLayoutId id="2147483941" r:id="rId3"/>
    <p:sldLayoutId id="2147483942" r:id="rId4"/>
    <p:sldLayoutId id="2147483943" r:id="rId5"/>
    <p:sldLayoutId id="2147483944" r:id="rId6"/>
    <p:sldLayoutId id="2147483945" r:id="rId7"/>
    <p:sldLayoutId id="2147483946" r:id="rId8"/>
    <p:sldLayoutId id="2147483947" r:id="rId9"/>
    <p:sldLayoutId id="2147483948" r:id="rId10"/>
    <p:sldLayoutId id="2147483949" r:id="rId11"/>
  </p:sldLayoutIdLst>
  <p:hf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07/relationships/hdphoto" Target="../media/hdphoto6.wdp"/><Relationship Id="rId7" Type="http://schemas.openxmlformats.org/officeDocument/2006/relationships/diagramColors" Target="../diagrams/colors5.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 Id="rId9" Type="http://schemas.openxmlformats.org/officeDocument/2006/relationships/image" Target="../media/image14.jpeg"/></Relationships>
</file>

<file path=ppt/slides/_rels/slide2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diagramLayout" Target="../diagrams/layout6.xml"/><Relationship Id="rId7" Type="http://schemas.openxmlformats.org/officeDocument/2006/relationships/image" Target="../media/image13.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9" Type="http://schemas.openxmlformats.org/officeDocument/2006/relationships/image" Target="../media/image15.jpeg"/></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13.png"/><Relationship Id="rId7" Type="http://schemas.openxmlformats.org/officeDocument/2006/relationships/diagramQuickStyle" Target="../diagrams/quickStyle7.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16.jpeg"/><Relationship Id="rId4" Type="http://schemas.microsoft.com/office/2007/relationships/hdphoto" Target="../media/hdphoto6.wdp"/><Relationship Id="rId9" Type="http://schemas.microsoft.com/office/2007/relationships/diagramDrawing" Target="../diagrams/drawing7.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13.png"/><Relationship Id="rId7" Type="http://schemas.openxmlformats.org/officeDocument/2006/relationships/diagramQuickStyle" Target="../diagrams/quickStyle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17.png"/><Relationship Id="rId4" Type="http://schemas.microsoft.com/office/2007/relationships/hdphoto" Target="../media/hdphoto6.wdp"/><Relationship Id="rId9" Type="http://schemas.microsoft.com/office/2007/relationships/diagramDrawing" Target="../diagrams/drawing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4.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1.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2.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72780" y="2342593"/>
            <a:ext cx="8574622" cy="1815519"/>
          </a:xfrm>
        </p:spPr>
        <p:txBody>
          <a:bodyPr>
            <a:normAutofit fontScale="90000"/>
          </a:bodyPr>
          <a:lstStyle/>
          <a:p>
            <a:r>
              <a:rPr lang="en-IN" dirty="0" smtClean="0"/>
              <a:t>LOGISTICS AND INVENTORY MANAGEMENT (LAIM)</a:t>
            </a:r>
            <a:endParaRPr lang="en-IN" dirty="0"/>
          </a:p>
        </p:txBody>
      </p:sp>
      <p:pic>
        <p:nvPicPr>
          <p:cNvPr id="1026" name="Picture 2" descr="http://www.pkfcooperparryit.com/sites/cooperparryit/files/styles/image-middle/public/logistics-management-solutions-nottingham-leicester-derby.jpg?itok=mtSy0Hfz"/>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438" r="97593"/>
                    </a14:imgEffect>
                  </a14:imgLayer>
                </a14:imgProps>
              </a:ext>
              <a:ext uri="{28A0092B-C50C-407E-A947-70E740481C1C}">
                <a14:useLocalDpi xmlns:a14="http://schemas.microsoft.com/office/drawing/2010/main" val="0"/>
              </a:ext>
            </a:extLst>
          </a:blip>
          <a:srcRect/>
          <a:stretch>
            <a:fillRect/>
          </a:stretch>
        </p:blipFill>
        <p:spPr bwMode="auto">
          <a:xfrm>
            <a:off x="8365926" y="0"/>
            <a:ext cx="4210844" cy="193496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2"/>
          </p:nvPr>
        </p:nvSpPr>
        <p:spPr/>
        <p:txBody>
          <a:bodyPr/>
          <a:lstStyle/>
          <a:p>
            <a:fld id="{D57F1E4F-1CFF-5643-939E-217C01CDF565}" type="slidenum">
              <a:rPr lang="en-US" smtClean="0"/>
              <a:pPr/>
              <a:t>1</a:t>
            </a:fld>
            <a:endParaRPr lang="en-US" dirty="0"/>
          </a:p>
        </p:txBody>
      </p:sp>
    </p:spTree>
    <p:extLst>
      <p:ext uri="{BB962C8B-B14F-4D97-AF65-F5344CB8AC3E}">
        <p14:creationId xmlns:p14="http://schemas.microsoft.com/office/powerpoint/2010/main" val="35712990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ext uri="{D42A27DB-BD31-4B8C-83A1-F6EECF244321}">
                <p14:modId xmlns:p14="http://schemas.microsoft.com/office/powerpoint/2010/main" val="319186969"/>
              </p:ext>
            </p:extLst>
          </p:nvPr>
        </p:nvGraphicFramePr>
        <p:xfrm>
          <a:off x="442761" y="744601"/>
          <a:ext cx="11394112" cy="5745480"/>
        </p:xfrm>
        <a:graphic>
          <a:graphicData uri="http://schemas.openxmlformats.org/drawingml/2006/table">
            <a:tbl>
              <a:tblPr firstRow="1" bandRow="1">
                <a:tableStyleId>{74C1A8A3-306A-4EB7-A6B1-4F7E0EB9C5D6}</a:tableStyleId>
              </a:tblPr>
              <a:tblGrid>
                <a:gridCol w="2187030">
                  <a:extLst>
                    <a:ext uri="{9D8B030D-6E8A-4147-A177-3AD203B41FA5}">
                      <a16:colId xmlns="" xmlns:a16="http://schemas.microsoft.com/office/drawing/2014/main" val="2382339087"/>
                    </a:ext>
                  </a:extLst>
                </a:gridCol>
                <a:gridCol w="2644164">
                  <a:extLst>
                    <a:ext uri="{9D8B030D-6E8A-4147-A177-3AD203B41FA5}">
                      <a16:colId xmlns="" xmlns:a16="http://schemas.microsoft.com/office/drawing/2014/main" val="725113202"/>
                    </a:ext>
                  </a:extLst>
                </a:gridCol>
                <a:gridCol w="2816525">
                  <a:extLst>
                    <a:ext uri="{9D8B030D-6E8A-4147-A177-3AD203B41FA5}">
                      <a16:colId xmlns="" xmlns:a16="http://schemas.microsoft.com/office/drawing/2014/main" val="1278598000"/>
                    </a:ext>
                  </a:extLst>
                </a:gridCol>
                <a:gridCol w="3746393">
                  <a:extLst>
                    <a:ext uri="{9D8B030D-6E8A-4147-A177-3AD203B41FA5}">
                      <a16:colId xmlns="" xmlns:a16="http://schemas.microsoft.com/office/drawing/2014/main" val="931035670"/>
                    </a:ext>
                  </a:extLst>
                </a:gridCol>
              </a:tblGrid>
              <a:tr h="370840">
                <a:tc>
                  <a:txBody>
                    <a:bodyPr/>
                    <a:lstStyle/>
                    <a:p>
                      <a:pPr algn="l"/>
                      <a:r>
                        <a:rPr lang="en-IN" sz="1600" dirty="0" smtClean="0"/>
                        <a:t>Column</a:t>
                      </a:r>
                      <a:r>
                        <a:rPr lang="en-IN" sz="1600" baseline="0" dirty="0" smtClean="0"/>
                        <a:t> name</a:t>
                      </a:r>
                      <a:endParaRPr lang="en-IN" sz="1600" dirty="0"/>
                    </a:p>
                  </a:txBody>
                  <a:tcPr/>
                </a:tc>
                <a:tc>
                  <a:txBody>
                    <a:bodyPr/>
                    <a:lstStyle/>
                    <a:p>
                      <a:pPr algn="l"/>
                      <a:r>
                        <a:rPr lang="en-IN" sz="1600" dirty="0" smtClean="0"/>
                        <a:t>Data type</a:t>
                      </a:r>
                      <a:endParaRPr lang="en-IN" sz="1600" dirty="0"/>
                    </a:p>
                  </a:txBody>
                  <a:tcPr/>
                </a:tc>
                <a:tc>
                  <a:txBody>
                    <a:bodyPr/>
                    <a:lstStyle/>
                    <a:p>
                      <a:pPr algn="l"/>
                      <a:r>
                        <a:rPr lang="en-IN" sz="1600" dirty="0" smtClean="0"/>
                        <a:t>Modifiers</a:t>
                      </a:r>
                      <a:endParaRPr lang="en-IN" sz="1600" dirty="0"/>
                    </a:p>
                  </a:txBody>
                  <a:tcPr/>
                </a:tc>
                <a:tc>
                  <a:txBody>
                    <a:bodyPr/>
                    <a:lstStyle/>
                    <a:p>
                      <a:pPr algn="l"/>
                      <a:r>
                        <a:rPr lang="en-IN" sz="1600" dirty="0" smtClean="0"/>
                        <a:t>Description</a:t>
                      </a:r>
                      <a:endParaRPr lang="en-IN" sz="1600" dirty="0"/>
                    </a:p>
                  </a:txBody>
                  <a:tcPr/>
                </a:tc>
                <a:extLst>
                  <a:ext uri="{0D108BD9-81ED-4DB2-BD59-A6C34878D82A}">
                    <a16:rowId xmlns="" xmlns:a16="http://schemas.microsoft.com/office/drawing/2014/main" val="1567715658"/>
                  </a:ext>
                </a:extLst>
              </a:tr>
              <a:tr h="370840">
                <a:tc>
                  <a:txBody>
                    <a:bodyPr/>
                    <a:lstStyle/>
                    <a:p>
                      <a:pPr algn="l"/>
                      <a:r>
                        <a:rPr lang="en-IN" sz="1600" dirty="0" smtClean="0"/>
                        <a:t>Order</a:t>
                      </a:r>
                      <a:r>
                        <a:rPr lang="en-IN" sz="1600" baseline="0" dirty="0" smtClean="0"/>
                        <a:t> ID</a:t>
                      </a:r>
                      <a:endParaRPr lang="en-IN"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dirty="0" smtClean="0"/>
                        <a:t>Integer(Auto-increment)</a:t>
                      </a:r>
                    </a:p>
                    <a:p>
                      <a:pPr algn="l"/>
                      <a:endParaRPr lang="en-IN" sz="1600" dirty="0"/>
                    </a:p>
                  </a:txBody>
                  <a:tcPr/>
                </a:tc>
                <a:tc>
                  <a:txBody>
                    <a:bodyPr/>
                    <a:lstStyle/>
                    <a:p>
                      <a:pPr algn="l"/>
                      <a:r>
                        <a:rPr lang="en-IN" sz="1600" dirty="0" smtClean="0"/>
                        <a:t>Primary Key</a:t>
                      </a:r>
                      <a:endParaRPr lang="en-IN" sz="1600" dirty="0"/>
                    </a:p>
                  </a:txBody>
                  <a:tcPr/>
                </a:tc>
                <a:tc>
                  <a:txBody>
                    <a:bodyPr/>
                    <a:lstStyle/>
                    <a:p>
                      <a:pPr algn="l"/>
                      <a:r>
                        <a:rPr lang="en-IN" sz="1600" dirty="0" smtClean="0"/>
                        <a:t>Unique Order</a:t>
                      </a:r>
                      <a:r>
                        <a:rPr lang="en-IN" sz="1600" baseline="0" dirty="0" smtClean="0"/>
                        <a:t> ID</a:t>
                      </a:r>
                      <a:endParaRPr lang="en-IN" sz="1600" dirty="0"/>
                    </a:p>
                  </a:txBody>
                  <a:tcPr/>
                </a:tc>
                <a:extLst>
                  <a:ext uri="{0D108BD9-81ED-4DB2-BD59-A6C34878D82A}">
                    <a16:rowId xmlns="" xmlns:a16="http://schemas.microsoft.com/office/drawing/2014/main" val="2063139026"/>
                  </a:ext>
                </a:extLst>
              </a:tr>
              <a:tr h="370840">
                <a:tc>
                  <a:txBody>
                    <a:bodyPr/>
                    <a:lstStyle/>
                    <a:p>
                      <a:pPr algn="l"/>
                      <a:r>
                        <a:rPr lang="en-IN" sz="1600" dirty="0" smtClean="0"/>
                        <a:t>Product</a:t>
                      </a:r>
                      <a:r>
                        <a:rPr lang="en-IN" sz="1600" baseline="0" dirty="0" smtClean="0"/>
                        <a:t> ID</a:t>
                      </a:r>
                      <a:endParaRPr lang="en-IN"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dirty="0" smtClean="0"/>
                        <a:t>Integer</a:t>
                      </a:r>
                    </a:p>
                    <a:p>
                      <a:pPr algn="l"/>
                      <a:endParaRPr lang="en-IN" sz="1600" dirty="0"/>
                    </a:p>
                  </a:txBody>
                  <a:tcPr/>
                </a:tc>
                <a:tc>
                  <a:txBody>
                    <a:bodyPr/>
                    <a:lstStyle/>
                    <a:p>
                      <a:pPr algn="l"/>
                      <a:r>
                        <a:rPr lang="en-IN" sz="1600" dirty="0" smtClean="0"/>
                        <a:t>Foreign Key(Furnished</a:t>
                      </a:r>
                      <a:r>
                        <a:rPr lang="en-IN" sz="1600" baseline="0" dirty="0" smtClean="0"/>
                        <a:t> Products</a:t>
                      </a:r>
                      <a:r>
                        <a:rPr lang="en-IN" sz="1600" dirty="0" smtClean="0"/>
                        <a:t>)</a:t>
                      </a:r>
                      <a:endParaRPr lang="en-IN" sz="1600" dirty="0"/>
                    </a:p>
                  </a:txBody>
                  <a:tcPr/>
                </a:tc>
                <a:tc>
                  <a:txBody>
                    <a:bodyPr/>
                    <a:lstStyle/>
                    <a:p>
                      <a:pPr algn="l"/>
                      <a:r>
                        <a:rPr lang="en-IN" sz="1600" dirty="0" smtClean="0"/>
                        <a:t>ID</a:t>
                      </a:r>
                      <a:r>
                        <a:rPr lang="en-IN" sz="1600" baseline="0" dirty="0" smtClean="0"/>
                        <a:t> of the products ordered</a:t>
                      </a:r>
                      <a:endParaRPr lang="en-IN" sz="1600" dirty="0"/>
                    </a:p>
                  </a:txBody>
                  <a:tcPr/>
                </a:tc>
                <a:extLst>
                  <a:ext uri="{0D108BD9-81ED-4DB2-BD59-A6C34878D82A}">
                    <a16:rowId xmlns="" xmlns:a16="http://schemas.microsoft.com/office/drawing/2014/main" val="3701111312"/>
                  </a:ext>
                </a:extLst>
              </a:tr>
              <a:tr h="370840">
                <a:tc>
                  <a:txBody>
                    <a:bodyPr/>
                    <a:lstStyle/>
                    <a:p>
                      <a:pPr algn="l"/>
                      <a:r>
                        <a:rPr lang="en-IN" sz="1600" dirty="0" smtClean="0"/>
                        <a:t>Customer</a:t>
                      </a:r>
                      <a:r>
                        <a:rPr lang="en-IN" sz="1600" baseline="0" dirty="0" smtClean="0"/>
                        <a:t> ID</a:t>
                      </a:r>
                      <a:endParaRPr lang="en-IN"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dirty="0" smtClean="0"/>
                        <a:t>Integer</a:t>
                      </a:r>
                    </a:p>
                    <a:p>
                      <a:pPr algn="l"/>
                      <a:endParaRPr lang="en-IN" sz="1600" dirty="0"/>
                    </a:p>
                  </a:txBody>
                  <a:tcPr/>
                </a:tc>
                <a:tc>
                  <a:txBody>
                    <a:bodyPr/>
                    <a:lstStyle/>
                    <a:p>
                      <a:pPr algn="l"/>
                      <a:r>
                        <a:rPr lang="en-IN" sz="1600" dirty="0" smtClean="0"/>
                        <a:t>Foreign Key (Customer)</a:t>
                      </a:r>
                      <a:endParaRPr lang="en-IN" sz="1600" dirty="0"/>
                    </a:p>
                  </a:txBody>
                  <a:tcPr/>
                </a:tc>
                <a:tc>
                  <a:txBody>
                    <a:bodyPr/>
                    <a:lstStyle/>
                    <a:p>
                      <a:pPr algn="l"/>
                      <a:r>
                        <a:rPr lang="en-IN" sz="1600" dirty="0" smtClean="0"/>
                        <a:t>ID</a:t>
                      </a:r>
                      <a:r>
                        <a:rPr lang="en-IN" sz="1600" baseline="0" dirty="0" smtClean="0"/>
                        <a:t> of the customer who placed the order</a:t>
                      </a:r>
                      <a:endParaRPr lang="en-IN" sz="1600" dirty="0"/>
                    </a:p>
                  </a:txBody>
                  <a:tcPr/>
                </a:tc>
                <a:extLst>
                  <a:ext uri="{0D108BD9-81ED-4DB2-BD59-A6C34878D82A}">
                    <a16:rowId xmlns="" xmlns:a16="http://schemas.microsoft.com/office/drawing/2014/main" val="74513090"/>
                  </a:ext>
                </a:extLst>
              </a:tr>
              <a:tr h="370840">
                <a:tc>
                  <a:txBody>
                    <a:bodyPr/>
                    <a:lstStyle/>
                    <a:p>
                      <a:pPr algn="l"/>
                      <a:r>
                        <a:rPr lang="en-IN" sz="1600" dirty="0" smtClean="0"/>
                        <a:t> Expected</a:t>
                      </a:r>
                      <a:r>
                        <a:rPr lang="en-IN" sz="1600" baseline="0" dirty="0" smtClean="0"/>
                        <a:t> Quantity</a:t>
                      </a:r>
                      <a:endParaRPr lang="en-IN" sz="1600" dirty="0"/>
                    </a:p>
                  </a:txBody>
                  <a:tcPr/>
                </a:tc>
                <a:tc>
                  <a:txBody>
                    <a:bodyPr/>
                    <a:lstStyle/>
                    <a:p>
                      <a:pPr algn="l"/>
                      <a:r>
                        <a:rPr lang="en-IN" sz="1600" baseline="0" dirty="0" smtClean="0"/>
                        <a:t>Integer</a:t>
                      </a:r>
                      <a:endParaRPr lang="en-IN" sz="1600" dirty="0"/>
                    </a:p>
                  </a:txBody>
                  <a:tcPr/>
                </a:tc>
                <a:tc>
                  <a:txBody>
                    <a:bodyPr/>
                    <a:lstStyle/>
                    <a:p>
                      <a:pPr algn="l"/>
                      <a:r>
                        <a:rPr lang="en-IN" sz="1600" dirty="0" smtClean="0"/>
                        <a:t>Expected</a:t>
                      </a:r>
                      <a:r>
                        <a:rPr lang="en-IN" sz="1600" baseline="0" dirty="0" smtClean="0"/>
                        <a:t> Quantity &gt; </a:t>
                      </a:r>
                      <a:r>
                        <a:rPr lang="en-IN" sz="1600" baseline="0" dirty="0" smtClean="0">
                          <a:latin typeface="Calibri" panose="020F0502020204030204" pitchFamily="34" charset="0"/>
                        </a:rPr>
                        <a:t>0</a:t>
                      </a:r>
                      <a:endParaRPr lang="en-IN" sz="1600" dirty="0">
                        <a:latin typeface="Calibri" panose="020F0502020204030204" pitchFamily="34" charset="0"/>
                      </a:endParaRPr>
                    </a:p>
                  </a:txBody>
                  <a:tcPr/>
                </a:tc>
                <a:tc>
                  <a:txBody>
                    <a:bodyPr/>
                    <a:lstStyle/>
                    <a:p>
                      <a:pPr algn="l"/>
                      <a:r>
                        <a:rPr lang="en-IN" sz="1600" dirty="0" smtClean="0"/>
                        <a:t>Quantity</a:t>
                      </a:r>
                      <a:r>
                        <a:rPr lang="en-IN" sz="1600" baseline="0" dirty="0" smtClean="0"/>
                        <a:t> ordered by the customer of each product</a:t>
                      </a:r>
                      <a:endParaRPr lang="en-IN" sz="1600" dirty="0"/>
                    </a:p>
                  </a:txBody>
                  <a:tcPr/>
                </a:tc>
                <a:extLst>
                  <a:ext uri="{0D108BD9-81ED-4DB2-BD59-A6C34878D82A}">
                    <a16:rowId xmlns="" xmlns:a16="http://schemas.microsoft.com/office/drawing/2014/main" val="1983228446"/>
                  </a:ext>
                </a:extLst>
              </a:tr>
              <a:tr h="370840">
                <a:tc>
                  <a:txBody>
                    <a:bodyPr/>
                    <a:lstStyle/>
                    <a:p>
                      <a:pPr algn="l"/>
                      <a:r>
                        <a:rPr lang="en-IN" sz="1600" dirty="0" smtClean="0"/>
                        <a:t> Booking Date</a:t>
                      </a:r>
                      <a:endParaRPr lang="en-IN" sz="1600" dirty="0"/>
                    </a:p>
                  </a:txBody>
                  <a:tcPr/>
                </a:tc>
                <a:tc>
                  <a:txBody>
                    <a:bodyPr/>
                    <a:lstStyle/>
                    <a:p>
                      <a:pPr algn="l"/>
                      <a:r>
                        <a:rPr lang="en-IN" sz="1600" dirty="0" smtClean="0"/>
                        <a:t>Date</a:t>
                      </a:r>
                      <a:endParaRPr lang="en-IN" sz="1600" dirty="0"/>
                    </a:p>
                  </a:txBody>
                  <a:tcPr/>
                </a:tc>
                <a:tc>
                  <a:txBody>
                    <a:bodyPr/>
                    <a:lstStyle/>
                    <a:p>
                      <a:pPr algn="l"/>
                      <a:endParaRPr lang="en-IN" sz="1600" dirty="0"/>
                    </a:p>
                  </a:txBody>
                  <a:tcPr/>
                </a:tc>
                <a:tc>
                  <a:txBody>
                    <a:bodyPr/>
                    <a:lstStyle/>
                    <a:p>
                      <a:pPr algn="l"/>
                      <a:r>
                        <a:rPr lang="en-IN" sz="1600" dirty="0" smtClean="0"/>
                        <a:t>Date</a:t>
                      </a:r>
                      <a:r>
                        <a:rPr lang="en-IN" sz="1600" baseline="0" dirty="0" smtClean="0"/>
                        <a:t> on which the order was booked</a:t>
                      </a:r>
                      <a:endParaRPr lang="en-IN" sz="1600" dirty="0"/>
                    </a:p>
                  </a:txBody>
                  <a:tcPr/>
                </a:tc>
                <a:extLst>
                  <a:ext uri="{0D108BD9-81ED-4DB2-BD59-A6C34878D82A}">
                    <a16:rowId xmlns="" xmlns:a16="http://schemas.microsoft.com/office/drawing/2014/main" val="50503760"/>
                  </a:ext>
                </a:extLst>
              </a:tr>
              <a:tr h="370840">
                <a:tc>
                  <a:txBody>
                    <a:bodyPr/>
                    <a:lstStyle/>
                    <a:p>
                      <a:pPr algn="l"/>
                      <a:r>
                        <a:rPr lang="en-IN" sz="1600" dirty="0" smtClean="0"/>
                        <a:t> Expected Delivery Date</a:t>
                      </a:r>
                    </a:p>
                  </a:txBody>
                  <a:tcPr/>
                </a:tc>
                <a:tc>
                  <a:txBody>
                    <a:bodyPr/>
                    <a:lstStyle/>
                    <a:p>
                      <a:pPr algn="l"/>
                      <a:r>
                        <a:rPr lang="en-IN" sz="1600" dirty="0" smtClean="0"/>
                        <a:t>Date</a:t>
                      </a:r>
                      <a:endParaRPr lang="en-IN" sz="1600" dirty="0"/>
                    </a:p>
                  </a:txBody>
                  <a:tcPr/>
                </a:tc>
                <a:tc>
                  <a:txBody>
                    <a:bodyPr/>
                    <a:lstStyle/>
                    <a:p>
                      <a:pPr algn="l"/>
                      <a:r>
                        <a:rPr lang="en-IN" sz="1600" dirty="0" smtClean="0"/>
                        <a:t>Expected Delivery Date &gt;=</a:t>
                      </a:r>
                      <a:r>
                        <a:rPr lang="en-IN" sz="1600" baseline="0" dirty="0" smtClean="0"/>
                        <a:t> </a:t>
                      </a:r>
                      <a:r>
                        <a:rPr lang="en-IN" sz="1600" dirty="0" smtClean="0"/>
                        <a:t>Booking Date</a:t>
                      </a:r>
                      <a:endParaRPr lang="en-IN" sz="1600" dirty="0"/>
                    </a:p>
                  </a:txBody>
                  <a:tcPr/>
                </a:tc>
                <a:tc>
                  <a:txBody>
                    <a:bodyPr/>
                    <a:lstStyle/>
                    <a:p>
                      <a:pPr algn="l"/>
                      <a:endParaRPr lang="en-IN" sz="1600" dirty="0"/>
                    </a:p>
                  </a:txBody>
                  <a:tcPr/>
                </a:tc>
                <a:extLst>
                  <a:ext uri="{0D108BD9-81ED-4DB2-BD59-A6C34878D82A}">
                    <a16:rowId xmlns="" xmlns:a16="http://schemas.microsoft.com/office/drawing/2014/main" val="2786446027"/>
                  </a:ext>
                </a:extLst>
              </a:tr>
              <a:tr h="370840">
                <a:tc>
                  <a:txBody>
                    <a:bodyPr/>
                    <a:lstStyle/>
                    <a:p>
                      <a:pPr algn="l"/>
                      <a:r>
                        <a:rPr lang="en-IN" sz="1600" dirty="0" smtClean="0"/>
                        <a:t> Delivered On</a:t>
                      </a:r>
                    </a:p>
                  </a:txBody>
                  <a:tcPr/>
                </a:tc>
                <a:tc>
                  <a:txBody>
                    <a:bodyPr/>
                    <a:lstStyle/>
                    <a:p>
                      <a:pPr algn="l"/>
                      <a:r>
                        <a:rPr lang="en-IN" sz="1600" dirty="0" smtClean="0"/>
                        <a:t>Date</a:t>
                      </a:r>
                      <a:endParaRPr lang="en-IN" sz="1600" dirty="0"/>
                    </a:p>
                  </a:txBody>
                  <a:tcPr/>
                </a:tc>
                <a:tc>
                  <a:txBody>
                    <a:bodyPr/>
                    <a:lstStyle/>
                    <a:p>
                      <a:pPr algn="l"/>
                      <a:endParaRPr lang="en-IN" sz="1600" dirty="0"/>
                    </a:p>
                  </a:txBody>
                  <a:tcPr/>
                </a:tc>
                <a:tc>
                  <a:txBody>
                    <a:bodyPr/>
                    <a:lstStyle/>
                    <a:p>
                      <a:pPr algn="l"/>
                      <a:r>
                        <a:rPr lang="en-IN" sz="1600" dirty="0" smtClean="0"/>
                        <a:t>Delivered</a:t>
                      </a:r>
                      <a:r>
                        <a:rPr lang="en-IN" sz="1600" baseline="0" dirty="0" smtClean="0"/>
                        <a:t> Date</a:t>
                      </a:r>
                      <a:endParaRPr lang="en-IN" sz="1600" dirty="0"/>
                    </a:p>
                  </a:txBody>
                  <a:tcPr/>
                </a:tc>
                <a:extLst>
                  <a:ext uri="{0D108BD9-81ED-4DB2-BD59-A6C34878D82A}">
                    <a16:rowId xmlns="" xmlns:a16="http://schemas.microsoft.com/office/drawing/2014/main" val="2559333375"/>
                  </a:ext>
                </a:extLst>
              </a:tr>
              <a:tr h="370840">
                <a:tc>
                  <a:txBody>
                    <a:bodyPr/>
                    <a:lstStyle/>
                    <a:p>
                      <a:pPr algn="l"/>
                      <a:r>
                        <a:rPr lang="en-IN" sz="1600" dirty="0" smtClean="0"/>
                        <a:t> Delivery</a:t>
                      </a:r>
                      <a:r>
                        <a:rPr lang="en-IN" sz="1600" baseline="0" dirty="0" smtClean="0"/>
                        <a:t> Status</a:t>
                      </a:r>
                      <a:endParaRPr lang="en-IN" sz="1600" dirty="0" smtClean="0"/>
                    </a:p>
                  </a:txBody>
                  <a:tcPr/>
                </a:tc>
                <a:tc>
                  <a:txBody>
                    <a:bodyPr/>
                    <a:lstStyle/>
                    <a:p>
                      <a:pPr algn="l"/>
                      <a:r>
                        <a:rPr lang="en-IN" sz="1600" dirty="0" smtClean="0"/>
                        <a:t>{ In</a:t>
                      </a:r>
                      <a:r>
                        <a:rPr lang="en-IN" sz="1600" baseline="0" dirty="0" smtClean="0"/>
                        <a:t> Process</a:t>
                      </a:r>
                      <a:r>
                        <a:rPr lang="en-IN" sz="1600" dirty="0" smtClean="0"/>
                        <a:t>, In Transit,</a:t>
                      </a:r>
                    </a:p>
                    <a:p>
                      <a:pPr algn="l"/>
                      <a:r>
                        <a:rPr lang="en-IN" sz="1600" baseline="0" dirty="0" smtClean="0"/>
                        <a:t> </a:t>
                      </a:r>
                      <a:r>
                        <a:rPr lang="en-IN" sz="1600" dirty="0" smtClean="0"/>
                        <a:t>Delivered }</a:t>
                      </a:r>
                      <a:endParaRPr lang="en-IN" sz="1600" dirty="0"/>
                    </a:p>
                  </a:txBody>
                  <a:tcPr/>
                </a:tc>
                <a:tc>
                  <a:txBody>
                    <a:bodyPr/>
                    <a:lstStyle/>
                    <a:p>
                      <a:pPr algn="l"/>
                      <a:endParaRPr lang="en-IN" sz="1600" dirty="0"/>
                    </a:p>
                  </a:txBody>
                  <a:tcPr/>
                </a:tc>
                <a:tc>
                  <a:txBody>
                    <a:bodyPr/>
                    <a:lstStyle/>
                    <a:p>
                      <a:pPr algn="l"/>
                      <a:r>
                        <a:rPr lang="en-IN" sz="1600" dirty="0" smtClean="0"/>
                        <a:t>Status</a:t>
                      </a:r>
                      <a:r>
                        <a:rPr lang="en-IN" sz="1600" baseline="0" dirty="0" smtClean="0"/>
                        <a:t> of the Order</a:t>
                      </a:r>
                      <a:endParaRPr lang="en-IN" sz="1600" dirty="0"/>
                    </a:p>
                  </a:txBody>
                  <a:tcPr/>
                </a:tc>
                <a:extLst>
                  <a:ext uri="{0D108BD9-81ED-4DB2-BD59-A6C34878D82A}">
                    <a16:rowId xmlns="" xmlns:a16="http://schemas.microsoft.com/office/drawing/2014/main" val="381975184"/>
                  </a:ext>
                </a:extLst>
              </a:tr>
              <a:tr h="370840">
                <a:tc>
                  <a:txBody>
                    <a:bodyPr/>
                    <a:lstStyle/>
                    <a:p>
                      <a:pPr algn="l"/>
                      <a:r>
                        <a:rPr lang="en-IN" sz="1600" dirty="0" smtClean="0"/>
                        <a:t> Delivered</a:t>
                      </a:r>
                      <a:r>
                        <a:rPr lang="en-IN" sz="1600" baseline="0" dirty="0" smtClean="0"/>
                        <a:t> Quantity</a:t>
                      </a:r>
                      <a:endParaRPr lang="en-IN" sz="1600" dirty="0" smtClean="0"/>
                    </a:p>
                  </a:txBody>
                  <a:tcPr/>
                </a:tc>
                <a:tc>
                  <a:txBody>
                    <a:bodyPr/>
                    <a:lstStyle/>
                    <a:p>
                      <a:pPr algn="l"/>
                      <a:r>
                        <a:rPr lang="en-IN" sz="1600" baseline="0" dirty="0" smtClean="0"/>
                        <a:t>Integer</a:t>
                      </a:r>
                      <a:endParaRPr lang="en-IN" sz="1600" dirty="0"/>
                    </a:p>
                  </a:txBody>
                  <a:tcPr/>
                </a:tc>
                <a:tc>
                  <a:txBody>
                    <a:bodyPr/>
                    <a:lstStyle/>
                    <a:p>
                      <a:pPr algn="l"/>
                      <a:r>
                        <a:rPr lang="en-IN" sz="1600" baseline="0" dirty="0" smtClean="0"/>
                        <a:t>Delivered Quantity &lt;= </a:t>
                      </a:r>
                      <a:r>
                        <a:rPr lang="en-IN" sz="1600" dirty="0" smtClean="0"/>
                        <a:t>Expected</a:t>
                      </a:r>
                      <a:r>
                        <a:rPr lang="en-IN" sz="1600" baseline="0" dirty="0" smtClean="0"/>
                        <a:t> Quantity </a:t>
                      </a:r>
                      <a:endParaRPr lang="en-IN"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dirty="0" smtClean="0"/>
                        <a:t>Quantity</a:t>
                      </a:r>
                      <a:r>
                        <a:rPr lang="en-IN" sz="1600" baseline="0" dirty="0" smtClean="0"/>
                        <a:t> delivered to the customer against the ordered quantity</a:t>
                      </a:r>
                      <a:endParaRPr lang="en-IN" sz="1600" dirty="0" smtClean="0"/>
                    </a:p>
                  </a:txBody>
                  <a:tcPr/>
                </a:tc>
                <a:extLst>
                  <a:ext uri="{0D108BD9-81ED-4DB2-BD59-A6C34878D82A}">
                    <a16:rowId xmlns="" xmlns:a16="http://schemas.microsoft.com/office/drawing/2014/main" val="4065877230"/>
                  </a:ext>
                </a:extLst>
              </a:tr>
              <a:tr h="370840">
                <a:tc>
                  <a:txBody>
                    <a:bodyPr/>
                    <a:lstStyle/>
                    <a:p>
                      <a:pPr algn="l"/>
                      <a:r>
                        <a:rPr lang="en-IN" sz="1600" dirty="0" smtClean="0"/>
                        <a:t>Unit Price</a:t>
                      </a:r>
                    </a:p>
                  </a:txBody>
                  <a:tcPr/>
                </a:tc>
                <a:tc>
                  <a:txBody>
                    <a:bodyPr/>
                    <a:lstStyle/>
                    <a:p>
                      <a:pPr algn="l"/>
                      <a:r>
                        <a:rPr lang="en-IN" sz="1600" dirty="0" smtClean="0"/>
                        <a:t>Double</a:t>
                      </a:r>
                      <a:endParaRPr lang="en-IN" sz="1600" dirty="0"/>
                    </a:p>
                  </a:txBody>
                  <a:tcPr/>
                </a:tc>
                <a:tc>
                  <a:txBody>
                    <a:bodyPr/>
                    <a:lstStyle/>
                    <a:p>
                      <a:pPr algn="l"/>
                      <a:endParaRPr lang="en-IN"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600" dirty="0" smtClean="0"/>
                        <a:t>Price of the Product at</a:t>
                      </a:r>
                      <a:r>
                        <a:rPr lang="en-IN" sz="1600" baseline="0" dirty="0" smtClean="0"/>
                        <a:t> which the product was sold</a:t>
                      </a:r>
                      <a:endParaRPr lang="en-IN" sz="1600" dirty="0" smtClean="0"/>
                    </a:p>
                  </a:txBody>
                  <a:tcPr/>
                </a:tc>
                <a:extLst>
                  <a:ext uri="{0D108BD9-81ED-4DB2-BD59-A6C34878D82A}">
                    <a16:rowId xmlns="" xmlns:a16="http://schemas.microsoft.com/office/drawing/2014/main" val="1219377698"/>
                  </a:ext>
                </a:extLst>
              </a:tr>
            </a:tbl>
          </a:graphicData>
        </a:graphic>
      </p:graphicFrame>
      <p:sp>
        <p:nvSpPr>
          <p:cNvPr id="5" name="TextBox 4"/>
          <p:cNvSpPr txBox="1"/>
          <p:nvPr/>
        </p:nvSpPr>
        <p:spPr>
          <a:xfrm>
            <a:off x="4118005" y="134754"/>
            <a:ext cx="5245771" cy="523220"/>
          </a:xfrm>
          <a:prstGeom prst="rect">
            <a:avLst/>
          </a:prstGeom>
          <a:noFill/>
        </p:spPr>
        <p:txBody>
          <a:bodyPr wrap="square" rtlCol="0">
            <a:spAutoFit/>
          </a:bodyPr>
          <a:lstStyle/>
          <a:p>
            <a:r>
              <a:rPr lang="en-IN" sz="2800" b="1" dirty="0" smtClean="0">
                <a:latin typeface="Algerian" panose="04020705040A02060702" pitchFamily="82" charset="0"/>
              </a:rPr>
              <a:t>TABLE : ORDER PRODUCTS</a:t>
            </a:r>
            <a:endParaRPr lang="en-IN" sz="2800" b="1" dirty="0">
              <a:latin typeface="Algerian" panose="04020705040A02060702" pitchFamily="82"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10</a:t>
            </a:fld>
            <a:endParaRPr lang="en-US" dirty="0"/>
          </a:p>
        </p:txBody>
      </p:sp>
    </p:spTree>
    <p:extLst>
      <p:ext uri="{BB962C8B-B14F-4D97-AF65-F5344CB8AC3E}">
        <p14:creationId xmlns:p14="http://schemas.microsoft.com/office/powerpoint/2010/main" val="14148393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ext uri="{D42A27DB-BD31-4B8C-83A1-F6EECF244321}">
                <p14:modId xmlns:p14="http://schemas.microsoft.com/office/powerpoint/2010/main" val="1841244956"/>
              </p:ext>
            </p:extLst>
          </p:nvPr>
        </p:nvGraphicFramePr>
        <p:xfrm>
          <a:off x="1801946" y="1034984"/>
          <a:ext cx="10018712" cy="239268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r>
                        <a:rPr lang="en-IN" dirty="0" smtClean="0"/>
                        <a:t>Column</a:t>
                      </a:r>
                      <a:r>
                        <a:rPr lang="en-IN" baseline="0" dirty="0" smtClean="0"/>
                        <a:t> name</a:t>
                      </a:r>
                      <a:endParaRPr lang="en-IN" dirty="0"/>
                    </a:p>
                  </a:txBody>
                  <a:tcPr/>
                </a:tc>
                <a:tc>
                  <a:txBody>
                    <a:bodyPr/>
                    <a:lstStyle/>
                    <a:p>
                      <a:r>
                        <a:rPr lang="en-IN" dirty="0" smtClean="0"/>
                        <a:t>Data type</a:t>
                      </a:r>
                      <a:endParaRPr lang="en-IN" dirty="0"/>
                    </a:p>
                  </a:txBody>
                  <a:tcPr/>
                </a:tc>
                <a:tc>
                  <a:txBody>
                    <a:bodyPr/>
                    <a:lstStyle/>
                    <a:p>
                      <a:r>
                        <a:rPr lang="en-IN" dirty="0" smtClean="0"/>
                        <a:t>Modifiers</a:t>
                      </a:r>
                      <a:endParaRPr lang="en-IN" dirty="0"/>
                    </a:p>
                  </a:txBody>
                  <a:tcPr/>
                </a:tc>
                <a:tc>
                  <a:txBody>
                    <a:bodyPr/>
                    <a:lstStyle/>
                    <a:p>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r>
                        <a:rPr lang="en-IN" dirty="0" smtClean="0"/>
                        <a:t>Driver</a:t>
                      </a:r>
                      <a:r>
                        <a:rPr lang="en-IN" baseline="0" dirty="0" smtClean="0"/>
                        <a:t> </a:t>
                      </a:r>
                      <a:r>
                        <a:rPr lang="en-IN" dirty="0" smtClean="0"/>
                        <a:t>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Integer(Auto-increment)</a:t>
                      </a:r>
                    </a:p>
                    <a:p>
                      <a:endParaRPr lang="en-IN" dirty="0"/>
                    </a:p>
                  </a:txBody>
                  <a:tcPr/>
                </a:tc>
                <a:tc>
                  <a:txBody>
                    <a:bodyPr/>
                    <a:lstStyle/>
                    <a:p>
                      <a:r>
                        <a:rPr lang="en-IN" dirty="0" smtClean="0"/>
                        <a:t> Primary</a:t>
                      </a:r>
                      <a:r>
                        <a:rPr lang="en-IN" baseline="0" dirty="0" smtClean="0"/>
                        <a:t> Key</a:t>
                      </a:r>
                      <a:endParaRPr lang="en-IN" dirty="0"/>
                    </a:p>
                  </a:txBody>
                  <a:tcPr/>
                </a:tc>
                <a:tc>
                  <a:txBody>
                    <a:bodyPr/>
                    <a:lstStyle/>
                    <a:p>
                      <a:r>
                        <a:rPr lang="en-IN" dirty="0" smtClean="0"/>
                        <a:t>Unique ID</a:t>
                      </a:r>
                      <a:r>
                        <a:rPr lang="en-IN" baseline="0" dirty="0" smtClean="0"/>
                        <a:t> of the Driver</a:t>
                      </a:r>
                      <a:endParaRPr lang="en-IN" dirty="0"/>
                    </a:p>
                  </a:txBody>
                  <a:tcPr/>
                </a:tc>
                <a:extLst>
                  <a:ext uri="{0D108BD9-81ED-4DB2-BD59-A6C34878D82A}">
                    <a16:rowId xmlns="" xmlns:a16="http://schemas.microsoft.com/office/drawing/2014/main" val="2063139026"/>
                  </a:ext>
                </a:extLst>
              </a:tr>
              <a:tr h="370840">
                <a:tc>
                  <a:txBody>
                    <a:bodyPr/>
                    <a:lstStyle/>
                    <a:p>
                      <a:r>
                        <a:rPr lang="en-IN" dirty="0" smtClean="0"/>
                        <a:t>Driver</a:t>
                      </a:r>
                      <a:r>
                        <a:rPr lang="en-IN" baseline="0" dirty="0" smtClean="0"/>
                        <a:t> </a:t>
                      </a:r>
                      <a:r>
                        <a:rPr lang="en-IN" dirty="0" smtClean="0"/>
                        <a:t>Name</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Name</a:t>
                      </a:r>
                      <a:r>
                        <a:rPr lang="en-IN" baseline="0" dirty="0" smtClean="0"/>
                        <a:t> of the authorised driver</a:t>
                      </a:r>
                      <a:endParaRPr lang="en-IN" dirty="0"/>
                    </a:p>
                  </a:txBody>
                  <a:tcPr/>
                </a:tc>
                <a:extLst>
                  <a:ext uri="{0D108BD9-81ED-4DB2-BD59-A6C34878D82A}">
                    <a16:rowId xmlns="" xmlns:a16="http://schemas.microsoft.com/office/drawing/2014/main" val="3701111312"/>
                  </a:ext>
                </a:extLst>
              </a:tr>
              <a:tr h="370840">
                <a:tc>
                  <a:txBody>
                    <a:bodyPr/>
                    <a:lstStyle/>
                    <a:p>
                      <a:r>
                        <a:rPr lang="en-IN" dirty="0" smtClean="0"/>
                        <a:t>Driver Phone</a:t>
                      </a:r>
                      <a:endParaRPr lang="en-IN" dirty="0"/>
                    </a:p>
                  </a:txBody>
                  <a:tcPr/>
                </a:tc>
                <a:tc>
                  <a:txBody>
                    <a:bodyPr/>
                    <a:lstStyle/>
                    <a:p>
                      <a:r>
                        <a:rPr lang="en-IN" dirty="0" smtClean="0"/>
                        <a:t>Numeric (15)</a:t>
                      </a:r>
                      <a:endParaRPr lang="en-IN" dirty="0"/>
                    </a:p>
                  </a:txBody>
                  <a:tcPr/>
                </a:tc>
                <a:tc>
                  <a:txBody>
                    <a:bodyPr/>
                    <a:lstStyle/>
                    <a:p>
                      <a:r>
                        <a:rPr lang="en-IN" dirty="0" smtClean="0"/>
                        <a:t> Unique</a:t>
                      </a:r>
                      <a:endParaRPr lang="en-IN" dirty="0"/>
                    </a:p>
                  </a:txBody>
                  <a:tcPr/>
                </a:tc>
                <a:tc>
                  <a:txBody>
                    <a:bodyPr/>
                    <a:lstStyle/>
                    <a:p>
                      <a:r>
                        <a:rPr lang="en-IN" dirty="0" smtClean="0"/>
                        <a:t>Driver</a:t>
                      </a:r>
                      <a:r>
                        <a:rPr lang="en-IN" baseline="0" dirty="0" smtClean="0"/>
                        <a:t> Phone no.</a:t>
                      </a:r>
                      <a:endParaRPr lang="en-IN" dirty="0"/>
                    </a:p>
                  </a:txBody>
                  <a:tcPr/>
                </a:tc>
                <a:extLst>
                  <a:ext uri="{0D108BD9-81ED-4DB2-BD59-A6C34878D82A}">
                    <a16:rowId xmlns="" xmlns:a16="http://schemas.microsoft.com/office/drawing/2014/main" val="74513090"/>
                  </a:ext>
                </a:extLst>
              </a:tr>
              <a:tr h="370840">
                <a:tc>
                  <a:txBody>
                    <a:bodyPr/>
                    <a:lstStyle/>
                    <a:p>
                      <a:r>
                        <a:rPr lang="en-IN" dirty="0" smtClean="0"/>
                        <a:t>Driver Address</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Driver Address</a:t>
                      </a:r>
                      <a:endParaRPr lang="en-IN" dirty="0"/>
                    </a:p>
                  </a:txBody>
                  <a:tcPr/>
                </a:tc>
                <a:extLst>
                  <a:ext uri="{0D108BD9-81ED-4DB2-BD59-A6C34878D82A}">
                    <a16:rowId xmlns="" xmlns:a16="http://schemas.microsoft.com/office/drawing/2014/main" val="1983228446"/>
                  </a:ext>
                </a:extLst>
              </a:tr>
            </a:tbl>
          </a:graphicData>
        </a:graphic>
      </p:graphicFrame>
      <p:sp>
        <p:nvSpPr>
          <p:cNvPr id="5" name="TextBox 4"/>
          <p:cNvSpPr txBox="1"/>
          <p:nvPr/>
        </p:nvSpPr>
        <p:spPr>
          <a:xfrm>
            <a:off x="4620126" y="427696"/>
            <a:ext cx="2829828" cy="461665"/>
          </a:xfrm>
          <a:prstGeom prst="rect">
            <a:avLst/>
          </a:prstGeom>
          <a:noFill/>
        </p:spPr>
        <p:txBody>
          <a:bodyPr wrap="square" rtlCol="0">
            <a:spAutoFit/>
          </a:bodyPr>
          <a:lstStyle/>
          <a:p>
            <a:r>
              <a:rPr lang="en-IN" sz="2400" b="1" dirty="0" smtClean="0">
                <a:latin typeface="Algerian" panose="04020705040A02060702" pitchFamily="82" charset="0"/>
              </a:rPr>
              <a:t>TABLE : driver</a:t>
            </a:r>
            <a:endParaRPr lang="en-IN" sz="2400" b="1" dirty="0">
              <a:latin typeface="Algerian" panose="04020705040A02060702" pitchFamily="82" charset="0"/>
            </a:endParaRPr>
          </a:p>
        </p:txBody>
      </p:sp>
      <p:graphicFrame>
        <p:nvGraphicFramePr>
          <p:cNvPr id="6" name="Content Placeholder 4"/>
          <p:cNvGraphicFramePr>
            <a:graphicFrameLocks/>
          </p:cNvGraphicFramePr>
          <p:nvPr>
            <p:extLst>
              <p:ext uri="{D42A27DB-BD31-4B8C-83A1-F6EECF244321}">
                <p14:modId xmlns:p14="http://schemas.microsoft.com/office/powerpoint/2010/main" val="4175922500"/>
              </p:ext>
            </p:extLst>
          </p:nvPr>
        </p:nvGraphicFramePr>
        <p:xfrm>
          <a:off x="1811573" y="4314740"/>
          <a:ext cx="10018712" cy="192532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r>
                        <a:rPr lang="en-IN" dirty="0" smtClean="0"/>
                        <a:t>Column</a:t>
                      </a:r>
                      <a:r>
                        <a:rPr lang="en-IN" baseline="0" dirty="0" smtClean="0"/>
                        <a:t> name</a:t>
                      </a:r>
                      <a:endParaRPr lang="en-IN" dirty="0"/>
                    </a:p>
                  </a:txBody>
                  <a:tcPr/>
                </a:tc>
                <a:tc>
                  <a:txBody>
                    <a:bodyPr/>
                    <a:lstStyle/>
                    <a:p>
                      <a:r>
                        <a:rPr lang="en-IN" dirty="0" smtClean="0"/>
                        <a:t>Data type</a:t>
                      </a:r>
                      <a:endParaRPr lang="en-IN" dirty="0"/>
                    </a:p>
                  </a:txBody>
                  <a:tcPr/>
                </a:tc>
                <a:tc>
                  <a:txBody>
                    <a:bodyPr/>
                    <a:lstStyle/>
                    <a:p>
                      <a:r>
                        <a:rPr lang="en-IN" dirty="0" smtClean="0"/>
                        <a:t>Modifiers</a:t>
                      </a:r>
                      <a:endParaRPr lang="en-IN" dirty="0"/>
                    </a:p>
                  </a:txBody>
                  <a:tcPr/>
                </a:tc>
                <a:tc>
                  <a:txBody>
                    <a:bodyPr/>
                    <a:lstStyle/>
                    <a:p>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r>
                        <a:rPr lang="en-IN" baseline="0" dirty="0" smtClean="0"/>
                        <a:t>Order 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t>
                      </a:r>
                    </a:p>
                    <a:p>
                      <a:endParaRPr lang="en-IN" dirty="0"/>
                    </a:p>
                  </a:txBody>
                  <a:tcPr/>
                </a:tc>
                <a:tc>
                  <a:txBody>
                    <a:bodyPr/>
                    <a:lstStyle/>
                    <a:p>
                      <a:r>
                        <a:rPr lang="en-IN" dirty="0" smtClean="0"/>
                        <a:t> Primary</a:t>
                      </a:r>
                      <a:r>
                        <a:rPr lang="en-IN" baseline="0" dirty="0" smtClean="0"/>
                        <a:t> Key</a:t>
                      </a:r>
                    </a:p>
                    <a:p>
                      <a:r>
                        <a:rPr lang="en-IN" baseline="0" dirty="0" smtClean="0"/>
                        <a:t> Foreign Key(Order Products)</a:t>
                      </a:r>
                      <a:endParaRPr lang="en-IN" dirty="0"/>
                    </a:p>
                  </a:txBody>
                  <a:tcPr/>
                </a:tc>
                <a:tc>
                  <a:txBody>
                    <a:bodyPr/>
                    <a:lstStyle/>
                    <a:p>
                      <a:endParaRPr lang="en-IN" dirty="0"/>
                    </a:p>
                  </a:txBody>
                  <a:tcPr/>
                </a:tc>
                <a:extLst>
                  <a:ext uri="{0D108BD9-81ED-4DB2-BD59-A6C34878D82A}">
                    <a16:rowId xmlns="" xmlns:a16="http://schemas.microsoft.com/office/drawing/2014/main" val="2063139026"/>
                  </a:ext>
                </a:extLst>
              </a:tr>
              <a:tr h="370840">
                <a:tc>
                  <a:txBody>
                    <a:bodyPr/>
                    <a:lstStyle/>
                    <a:p>
                      <a:r>
                        <a:rPr lang="en-IN" dirty="0" smtClean="0"/>
                        <a:t>Driver</a:t>
                      </a:r>
                      <a:r>
                        <a:rPr lang="en-IN" baseline="0" dirty="0" smtClean="0"/>
                        <a:t> 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t>
                      </a:r>
                      <a:endParaRPr lang="en-IN" dirty="0"/>
                    </a:p>
                  </a:txBody>
                  <a:tcPr/>
                </a:tc>
                <a:tc>
                  <a:txBody>
                    <a:bodyPr/>
                    <a:lstStyle/>
                    <a:p>
                      <a:r>
                        <a:rPr lang="en-IN" dirty="0" smtClean="0"/>
                        <a:t>Primary</a:t>
                      </a:r>
                      <a:r>
                        <a:rPr lang="en-IN" baseline="0" dirty="0" smtClean="0"/>
                        <a:t> Key</a:t>
                      </a:r>
                    </a:p>
                    <a:p>
                      <a:r>
                        <a:rPr lang="en-IN" baseline="0" dirty="0" smtClean="0"/>
                        <a:t> Foreign Key(Driver)</a:t>
                      </a:r>
                      <a:endParaRPr lang="en-IN" dirty="0"/>
                    </a:p>
                  </a:txBody>
                  <a:tcPr/>
                </a:tc>
                <a:tc>
                  <a:txBody>
                    <a:bodyPr/>
                    <a:lstStyle/>
                    <a:p>
                      <a:r>
                        <a:rPr lang="en-IN" dirty="0" smtClean="0"/>
                        <a:t>Driver</a:t>
                      </a:r>
                      <a:r>
                        <a:rPr lang="en-IN" baseline="0" dirty="0" smtClean="0"/>
                        <a:t> who is on duty to deliver the order</a:t>
                      </a:r>
                      <a:endParaRPr lang="en-IN" dirty="0"/>
                    </a:p>
                  </a:txBody>
                  <a:tcPr/>
                </a:tc>
                <a:extLst>
                  <a:ext uri="{0D108BD9-81ED-4DB2-BD59-A6C34878D82A}">
                    <a16:rowId xmlns="" xmlns:a16="http://schemas.microsoft.com/office/drawing/2014/main" val="3701111312"/>
                  </a:ext>
                </a:extLst>
              </a:tr>
            </a:tbl>
          </a:graphicData>
        </a:graphic>
      </p:graphicFrame>
      <p:sp>
        <p:nvSpPr>
          <p:cNvPr id="7" name="TextBox 6"/>
          <p:cNvSpPr txBox="1"/>
          <p:nvPr/>
        </p:nvSpPr>
        <p:spPr>
          <a:xfrm>
            <a:off x="4620125" y="3631305"/>
            <a:ext cx="3099335" cy="461665"/>
          </a:xfrm>
          <a:prstGeom prst="rect">
            <a:avLst/>
          </a:prstGeom>
          <a:noFill/>
        </p:spPr>
        <p:txBody>
          <a:bodyPr wrap="square" rtlCol="0">
            <a:spAutoFit/>
          </a:bodyPr>
          <a:lstStyle/>
          <a:p>
            <a:r>
              <a:rPr lang="en-IN" sz="2400" b="1" dirty="0" smtClean="0">
                <a:latin typeface="Algerian" panose="04020705040A02060702" pitchFamily="82" charset="0"/>
              </a:rPr>
              <a:t>TABLE : IN TRANSIT</a:t>
            </a:r>
            <a:endParaRPr lang="en-IN" sz="2400" b="1" dirty="0">
              <a:latin typeface="Algerian" panose="04020705040A02060702" pitchFamily="82" charset="0"/>
            </a:endParaRPr>
          </a:p>
        </p:txBody>
      </p:sp>
      <p:sp>
        <p:nvSpPr>
          <p:cNvPr id="8" name="Slide Number Placeholder 7"/>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32430124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75759" y="251234"/>
            <a:ext cx="5245771" cy="523220"/>
          </a:xfrm>
          <a:prstGeom prst="rect">
            <a:avLst/>
          </a:prstGeom>
          <a:noFill/>
        </p:spPr>
        <p:txBody>
          <a:bodyPr wrap="square" rtlCol="0">
            <a:spAutoFit/>
          </a:bodyPr>
          <a:lstStyle/>
          <a:p>
            <a:r>
              <a:rPr lang="en-IN" sz="2800" b="1" dirty="0" smtClean="0">
                <a:latin typeface="Algerian" panose="04020705040A02060702" pitchFamily="82" charset="0"/>
              </a:rPr>
              <a:t>TABLE : MATERIAL TRACK</a:t>
            </a:r>
            <a:endParaRPr lang="en-IN" sz="2800" b="1" dirty="0">
              <a:latin typeface="Algerian" panose="04020705040A02060702" pitchFamily="82" charset="0"/>
            </a:endParaRPr>
          </a:p>
        </p:txBody>
      </p:sp>
      <p:graphicFrame>
        <p:nvGraphicFramePr>
          <p:cNvPr id="7" name="Content Placeholder 4"/>
          <p:cNvGraphicFramePr>
            <a:graphicFrameLocks/>
          </p:cNvGraphicFramePr>
          <p:nvPr>
            <p:extLst>
              <p:ext uri="{D42A27DB-BD31-4B8C-83A1-F6EECF244321}">
                <p14:modId xmlns:p14="http://schemas.microsoft.com/office/powerpoint/2010/main" val="3115310990"/>
              </p:ext>
            </p:extLst>
          </p:nvPr>
        </p:nvGraphicFramePr>
        <p:xfrm>
          <a:off x="1859700" y="917022"/>
          <a:ext cx="10018712" cy="192532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r>
                        <a:rPr lang="en-IN" dirty="0" smtClean="0"/>
                        <a:t>Column</a:t>
                      </a:r>
                      <a:r>
                        <a:rPr lang="en-IN" baseline="0" dirty="0" smtClean="0"/>
                        <a:t> name</a:t>
                      </a:r>
                      <a:endParaRPr lang="en-IN" dirty="0"/>
                    </a:p>
                  </a:txBody>
                  <a:tcPr/>
                </a:tc>
                <a:tc>
                  <a:txBody>
                    <a:bodyPr/>
                    <a:lstStyle/>
                    <a:p>
                      <a:r>
                        <a:rPr lang="en-IN" dirty="0" smtClean="0"/>
                        <a:t>Data type</a:t>
                      </a:r>
                      <a:endParaRPr lang="en-IN" dirty="0"/>
                    </a:p>
                  </a:txBody>
                  <a:tcPr/>
                </a:tc>
                <a:tc>
                  <a:txBody>
                    <a:bodyPr/>
                    <a:lstStyle/>
                    <a:p>
                      <a:r>
                        <a:rPr lang="en-IN" dirty="0" smtClean="0"/>
                        <a:t>Modifiers</a:t>
                      </a:r>
                      <a:endParaRPr lang="en-IN" dirty="0"/>
                    </a:p>
                  </a:txBody>
                  <a:tcPr/>
                </a:tc>
                <a:tc>
                  <a:txBody>
                    <a:bodyPr/>
                    <a:lstStyle/>
                    <a:p>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r>
                        <a:rPr lang="en-IN" baseline="0" dirty="0" smtClean="0"/>
                        <a:t>Item 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t>
                      </a:r>
                    </a:p>
                    <a:p>
                      <a:endParaRPr lang="en-IN" dirty="0"/>
                    </a:p>
                  </a:txBody>
                  <a:tcPr/>
                </a:tc>
                <a:tc>
                  <a:txBody>
                    <a:bodyPr/>
                    <a:lstStyle/>
                    <a:p>
                      <a:r>
                        <a:rPr lang="en-IN" dirty="0" smtClean="0"/>
                        <a:t> Primary</a:t>
                      </a:r>
                      <a:r>
                        <a:rPr lang="en-IN" baseline="0" dirty="0" smtClean="0"/>
                        <a:t> Key</a:t>
                      </a:r>
                    </a:p>
                    <a:p>
                      <a:r>
                        <a:rPr lang="en-IN" baseline="0" dirty="0" smtClean="0"/>
                        <a:t> Foreign Key(Raw Materials)</a:t>
                      </a:r>
                      <a:endParaRPr lang="en-IN" dirty="0"/>
                    </a:p>
                  </a:txBody>
                  <a:tcPr/>
                </a:tc>
                <a:tc>
                  <a:txBody>
                    <a:bodyPr/>
                    <a:lstStyle/>
                    <a:p>
                      <a:r>
                        <a:rPr lang="en-IN" dirty="0" smtClean="0"/>
                        <a:t>Unique ID of the Raw</a:t>
                      </a:r>
                      <a:r>
                        <a:rPr lang="en-IN" baseline="0" dirty="0" smtClean="0"/>
                        <a:t> material</a:t>
                      </a:r>
                      <a:endParaRPr lang="en-IN" dirty="0"/>
                    </a:p>
                  </a:txBody>
                  <a:tcPr/>
                </a:tc>
                <a:extLst>
                  <a:ext uri="{0D108BD9-81ED-4DB2-BD59-A6C34878D82A}">
                    <a16:rowId xmlns="" xmlns:a16="http://schemas.microsoft.com/office/drawing/2014/main" val="2063139026"/>
                  </a:ext>
                </a:extLst>
              </a:tr>
              <a:tr h="370840">
                <a:tc>
                  <a:txBody>
                    <a:bodyPr/>
                    <a:lstStyle/>
                    <a:p>
                      <a:r>
                        <a:rPr lang="en-IN" dirty="0" smtClean="0"/>
                        <a:t>Quantity</a:t>
                      </a:r>
                      <a:endParaRPr lang="en-IN" dirty="0"/>
                    </a:p>
                  </a:txBody>
                  <a:tcPr/>
                </a:tc>
                <a:tc>
                  <a:txBody>
                    <a:bodyPr/>
                    <a:lstStyle/>
                    <a:p>
                      <a:r>
                        <a:rPr lang="en-IN" dirty="0" smtClean="0"/>
                        <a:t>Double</a:t>
                      </a:r>
                      <a:endParaRPr lang="en-IN" dirty="0"/>
                    </a:p>
                  </a:txBody>
                  <a:tcPr/>
                </a:tc>
                <a:tc>
                  <a:txBody>
                    <a:bodyPr/>
                    <a:lstStyle/>
                    <a:p>
                      <a:endParaRPr lang="en-IN" dirty="0"/>
                    </a:p>
                  </a:txBody>
                  <a:tcPr/>
                </a:tc>
                <a:tc>
                  <a:txBody>
                    <a:bodyPr/>
                    <a:lstStyle/>
                    <a:p>
                      <a:r>
                        <a:rPr lang="en-IN" dirty="0" smtClean="0"/>
                        <a:t>Quantity</a:t>
                      </a:r>
                      <a:r>
                        <a:rPr lang="en-IN" baseline="0" dirty="0" smtClean="0"/>
                        <a:t> available as of now</a:t>
                      </a:r>
                      <a:endParaRPr lang="en-IN" dirty="0"/>
                    </a:p>
                  </a:txBody>
                  <a:tcPr/>
                </a:tc>
                <a:extLst>
                  <a:ext uri="{0D108BD9-81ED-4DB2-BD59-A6C34878D82A}">
                    <a16:rowId xmlns="" xmlns:a16="http://schemas.microsoft.com/office/drawing/2014/main" val="3701111312"/>
                  </a:ext>
                </a:extLst>
              </a:tr>
            </a:tbl>
          </a:graphicData>
        </a:graphic>
      </p:graphicFrame>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22158985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4816" y="385010"/>
            <a:ext cx="8481700" cy="763603"/>
          </a:xfrm>
        </p:spPr>
        <p:txBody>
          <a:bodyPr>
            <a:noAutofit/>
          </a:body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FEATURES OF THE SYSTEM</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14937657"/>
              </p:ext>
            </p:extLst>
          </p:nvPr>
        </p:nvGraphicFramePr>
        <p:xfrm>
          <a:off x="1330306" y="1578543"/>
          <a:ext cx="11230663" cy="4774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205722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4686" y="416292"/>
            <a:ext cx="10018713" cy="1470259"/>
          </a:xfrm>
        </p:spPr>
        <p:txBody>
          <a:bodyPr>
            <a:noAutofit/>
          </a:bodyPr>
          <a:lstStyle/>
          <a:p>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Software Requirements Specifications</a:t>
            </a:r>
          </a:p>
        </p:txBody>
      </p:sp>
      <p:sp>
        <p:nvSpPr>
          <p:cNvPr id="3" name="Content Placeholder 2"/>
          <p:cNvSpPr>
            <a:spLocks noGrp="1"/>
          </p:cNvSpPr>
          <p:nvPr>
            <p:ph idx="1"/>
          </p:nvPr>
        </p:nvSpPr>
        <p:spPr>
          <a:xfrm>
            <a:off x="1617044" y="2022106"/>
            <a:ext cx="10501996" cy="3124201"/>
          </a:xfrm>
        </p:spPr>
        <p:txBody>
          <a:bodyPr>
            <a:normAutofit/>
          </a:bodyPr>
          <a:lstStyle/>
          <a:p>
            <a:pPr marL="0" indent="0">
              <a:buNone/>
            </a:pPr>
            <a:r>
              <a:rPr lang="en-IN" sz="3600" dirty="0" smtClean="0">
                <a:latin typeface="AR CENA" panose="02000000000000000000" pitchFamily="2" charset="0"/>
              </a:rPr>
              <a:t>The </a:t>
            </a:r>
            <a:r>
              <a:rPr lang="en-IN" sz="3600" dirty="0">
                <a:latin typeface="AR CENA" panose="02000000000000000000" pitchFamily="2" charset="0"/>
              </a:rPr>
              <a:t>software product - </a:t>
            </a:r>
            <a:r>
              <a:rPr lang="en-IN" sz="3600" dirty="0" smtClean="0">
                <a:latin typeface="AR CENA" panose="02000000000000000000" pitchFamily="2" charset="0"/>
              </a:rPr>
              <a:t>LAIM </a:t>
            </a:r>
            <a:r>
              <a:rPr lang="en-IN" sz="3600" dirty="0">
                <a:latin typeface="AR CENA" panose="02000000000000000000" pitchFamily="2" charset="0"/>
              </a:rPr>
              <a:t>will automate the major </a:t>
            </a:r>
            <a:r>
              <a:rPr lang="en-IN" sz="3600" dirty="0" smtClean="0">
                <a:latin typeface="AR CENA" panose="02000000000000000000" pitchFamily="2" charset="0"/>
              </a:rPr>
              <a:t>store-keeping </a:t>
            </a:r>
            <a:r>
              <a:rPr lang="en-IN" sz="3600" dirty="0">
                <a:latin typeface="AR CENA" panose="02000000000000000000" pitchFamily="2" charset="0"/>
              </a:rPr>
              <a:t>operations.   </a:t>
            </a:r>
            <a:endParaRPr lang="en-IN" sz="3600" dirty="0" smtClean="0">
              <a:latin typeface="AR CENA" panose="02000000000000000000" pitchFamily="2" charset="0"/>
            </a:endParaRPr>
          </a:p>
          <a:p>
            <a:r>
              <a:rPr lang="en-IN" sz="3200" dirty="0" smtClean="0">
                <a:solidFill>
                  <a:schemeClr val="accent1">
                    <a:lumMod val="75000"/>
                  </a:schemeClr>
                </a:solidFill>
                <a:latin typeface="AR CENA" panose="02000000000000000000" pitchFamily="2" charset="0"/>
              </a:rPr>
              <a:t> </a:t>
            </a:r>
            <a:r>
              <a:rPr lang="en-IN" sz="3200" dirty="0">
                <a:solidFill>
                  <a:schemeClr val="accent1">
                    <a:lumMod val="75000"/>
                  </a:schemeClr>
                </a:solidFill>
                <a:latin typeface="AR CENA" panose="02000000000000000000" pitchFamily="2" charset="0"/>
              </a:rPr>
              <a:t>First subsystem </a:t>
            </a:r>
            <a:r>
              <a:rPr lang="en-IN" sz="3200" dirty="0" smtClean="0">
                <a:solidFill>
                  <a:schemeClr val="accent1">
                    <a:lumMod val="75000"/>
                  </a:schemeClr>
                </a:solidFill>
                <a:latin typeface="AR CENA" panose="02000000000000000000" pitchFamily="2" charset="0"/>
              </a:rPr>
              <a:t>– App users' Registration  </a:t>
            </a:r>
          </a:p>
          <a:p>
            <a:r>
              <a:rPr lang="en-IN" sz="3200" dirty="0" smtClean="0">
                <a:solidFill>
                  <a:schemeClr val="accent1">
                    <a:lumMod val="75000"/>
                  </a:schemeClr>
                </a:solidFill>
                <a:latin typeface="AR CENA" panose="02000000000000000000" pitchFamily="2" charset="0"/>
              </a:rPr>
              <a:t>Second </a:t>
            </a:r>
            <a:r>
              <a:rPr lang="en-IN" sz="3200" dirty="0">
                <a:solidFill>
                  <a:schemeClr val="accent1">
                    <a:lumMod val="75000"/>
                  </a:schemeClr>
                </a:solidFill>
                <a:latin typeface="AR CENA" panose="02000000000000000000" pitchFamily="2" charset="0"/>
              </a:rPr>
              <a:t>subsystem </a:t>
            </a:r>
            <a:r>
              <a:rPr lang="en-IN" sz="3200" dirty="0" smtClean="0">
                <a:solidFill>
                  <a:schemeClr val="accent1">
                    <a:lumMod val="75000"/>
                  </a:schemeClr>
                </a:solidFill>
                <a:latin typeface="AR CENA" panose="02000000000000000000" pitchFamily="2" charset="0"/>
              </a:rPr>
              <a:t>– Remote Database Updates and Retrieval</a:t>
            </a:r>
            <a:endParaRPr lang="en-IN" sz="3200" dirty="0">
              <a:solidFill>
                <a:schemeClr val="accent1">
                  <a:lumMod val="75000"/>
                </a:schemeClr>
              </a:solidFill>
              <a:latin typeface="AR CENA" panose="02000000000000000000" pitchFamily="2"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2182116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2318" y="356936"/>
            <a:ext cx="10018713" cy="5899485"/>
          </a:xfrm>
        </p:spPr>
        <p:txBody>
          <a:bodyPr>
            <a:noAutofit/>
          </a:bodyPr>
          <a:lstStyle/>
          <a:p>
            <a:r>
              <a:rPr lang="en-IN" sz="3600" dirty="0">
                <a:latin typeface="AR CENA" panose="02000000000000000000" pitchFamily="2" charset="0"/>
              </a:rPr>
              <a:t> The SRS is organized into two main sections.   </a:t>
            </a:r>
          </a:p>
          <a:p>
            <a:pPr lvl="1">
              <a:buFont typeface="Wingdings" panose="05000000000000000000" pitchFamily="2" charset="2"/>
              <a:buChar char="q"/>
            </a:pPr>
            <a:r>
              <a:rPr lang="en-IN" sz="3600" dirty="0">
                <a:latin typeface="AR CENA" panose="02000000000000000000" pitchFamily="2" charset="0"/>
              </a:rPr>
              <a:t> Overall Description  </a:t>
            </a:r>
          </a:p>
          <a:p>
            <a:pPr lvl="1">
              <a:buFont typeface="Wingdings" panose="05000000000000000000" pitchFamily="2" charset="2"/>
              <a:buChar char="q"/>
            </a:pPr>
            <a:r>
              <a:rPr lang="en-IN" sz="3600" dirty="0">
                <a:latin typeface="AR CENA" panose="02000000000000000000" pitchFamily="2" charset="0"/>
              </a:rPr>
              <a:t> Specific Requirements </a:t>
            </a:r>
            <a:endParaRPr lang="en-IN" sz="3600" dirty="0" smtClean="0">
              <a:latin typeface="AR CENA" panose="02000000000000000000" pitchFamily="2" charset="0"/>
            </a:endParaRPr>
          </a:p>
          <a:p>
            <a:pPr marL="457200" lvl="1" indent="0">
              <a:buNone/>
            </a:pPr>
            <a:r>
              <a:rPr lang="en-IN" sz="3600" dirty="0" smtClean="0">
                <a:latin typeface="AR CENA" panose="02000000000000000000" pitchFamily="2" charset="0"/>
              </a:rPr>
              <a:t> </a:t>
            </a:r>
            <a:endParaRPr lang="en-IN" sz="3600" dirty="0">
              <a:latin typeface="AR CENA" panose="02000000000000000000" pitchFamily="2" charset="0"/>
            </a:endParaRPr>
          </a:p>
          <a:p>
            <a:r>
              <a:rPr lang="en-IN" sz="3600" dirty="0">
                <a:latin typeface="AR CENA" panose="02000000000000000000" pitchFamily="2" charset="0"/>
              </a:rPr>
              <a:t>The Overall Description - describe the requirements of the </a:t>
            </a:r>
            <a:r>
              <a:rPr lang="en-IN" sz="3600" dirty="0" smtClean="0">
                <a:latin typeface="AR CENA" panose="02000000000000000000" pitchFamily="2" charset="0"/>
              </a:rPr>
              <a:t>LAIM </a:t>
            </a:r>
            <a:r>
              <a:rPr lang="en-IN" sz="3600" dirty="0">
                <a:latin typeface="AR CENA" panose="02000000000000000000" pitchFamily="2" charset="0"/>
              </a:rPr>
              <a:t>from a general high level perspective.   </a:t>
            </a:r>
          </a:p>
          <a:p>
            <a:r>
              <a:rPr lang="en-IN" sz="3600" dirty="0">
                <a:latin typeface="AR CENA" panose="02000000000000000000" pitchFamily="2" charset="0"/>
              </a:rPr>
              <a:t>The Specific Requirements section -  describe in detail the requirements of the system.</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3156939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6829" y="204537"/>
            <a:ext cx="7575916" cy="757989"/>
          </a:xfrm>
        </p:spPr>
        <p:txBody>
          <a:bodyPr>
            <a:noAutofit/>
          </a:bodyPr>
          <a:lstStyle/>
          <a:p>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OVERALL DESCRIPTION</a:t>
            </a:r>
          </a:p>
        </p:txBody>
      </p:sp>
      <p:sp>
        <p:nvSpPr>
          <p:cNvPr id="3" name="Content Placeholder 2"/>
          <p:cNvSpPr>
            <a:spLocks noGrp="1"/>
          </p:cNvSpPr>
          <p:nvPr>
            <p:ph idx="1"/>
          </p:nvPr>
        </p:nvSpPr>
        <p:spPr>
          <a:xfrm>
            <a:off x="1444294" y="2127985"/>
            <a:ext cx="10500987" cy="3124201"/>
          </a:xfrm>
        </p:spPr>
        <p:txBody>
          <a:bodyPr>
            <a:noAutofit/>
          </a:bodyPr>
          <a:lstStyle/>
          <a:p>
            <a:r>
              <a:rPr lang="en-IN" sz="3600" dirty="0">
                <a:solidFill>
                  <a:schemeClr val="accent1">
                    <a:lumMod val="75000"/>
                  </a:schemeClr>
                </a:solidFill>
                <a:latin typeface="AR CENA" panose="02000000000000000000" pitchFamily="2" charset="0"/>
              </a:rPr>
              <a:t>Product Perspective </a:t>
            </a:r>
            <a:r>
              <a:rPr lang="en-IN" sz="3600" dirty="0">
                <a:latin typeface="AR CENA" panose="02000000000000000000" pitchFamily="2" charset="0"/>
              </a:rPr>
              <a:t>-  The LAIM is an independent stand– alone system.</a:t>
            </a:r>
          </a:p>
          <a:p>
            <a:r>
              <a:rPr lang="en-IN" sz="3600" dirty="0">
                <a:solidFill>
                  <a:schemeClr val="accent1">
                    <a:lumMod val="75000"/>
                  </a:schemeClr>
                </a:solidFill>
                <a:latin typeface="AR CENA" panose="02000000000000000000" pitchFamily="2" charset="0"/>
              </a:rPr>
              <a:t>Hardware Interfaces </a:t>
            </a:r>
            <a:r>
              <a:rPr lang="en-IN" sz="3600" dirty="0">
                <a:latin typeface="AR CENA" panose="02000000000000000000" pitchFamily="2" charset="0"/>
              </a:rPr>
              <a:t>– Android OS with an active Internet connection</a:t>
            </a:r>
          </a:p>
          <a:p>
            <a:r>
              <a:rPr lang="en-IN" sz="3600" dirty="0">
                <a:solidFill>
                  <a:schemeClr val="accent1">
                    <a:lumMod val="75000"/>
                  </a:schemeClr>
                </a:solidFill>
                <a:latin typeface="AR CENA" panose="02000000000000000000" pitchFamily="2" charset="0"/>
              </a:rPr>
              <a:t>Software </a:t>
            </a:r>
            <a:r>
              <a:rPr lang="en-IN" sz="3600" dirty="0" smtClean="0">
                <a:solidFill>
                  <a:schemeClr val="accent1">
                    <a:lumMod val="75000"/>
                  </a:schemeClr>
                </a:solidFill>
                <a:latin typeface="AR CENA" panose="02000000000000000000" pitchFamily="2" charset="0"/>
              </a:rPr>
              <a:t>Interfaces </a:t>
            </a:r>
            <a:r>
              <a:rPr lang="en-IN" sz="3600" dirty="0">
                <a:latin typeface="AR CENA" panose="02000000000000000000" pitchFamily="2" charset="0"/>
              </a:rPr>
              <a:t>- All databases for the LAIM will be configured using </a:t>
            </a:r>
            <a:r>
              <a:rPr lang="en-IN" sz="3600" dirty="0" smtClean="0">
                <a:solidFill>
                  <a:srgbClr val="0070C0"/>
                </a:solidFill>
                <a:latin typeface="AR CENA" panose="02000000000000000000" pitchFamily="2" charset="0"/>
              </a:rPr>
              <a:t>My SQL Workbench</a:t>
            </a:r>
            <a:r>
              <a:rPr lang="en-IN" sz="3600" dirty="0" smtClean="0">
                <a:latin typeface="AR CENA" panose="02000000000000000000" pitchFamily="2" charset="0"/>
              </a:rPr>
              <a:t>. Remote Server runs on </a:t>
            </a:r>
            <a:r>
              <a:rPr lang="en-IN" sz="3600" dirty="0" smtClean="0">
                <a:solidFill>
                  <a:srgbClr val="0070C0"/>
                </a:solidFill>
                <a:latin typeface="AR CENA" panose="02000000000000000000" pitchFamily="2" charset="0"/>
              </a:rPr>
              <a:t>Apache Tomcat v7.0</a:t>
            </a:r>
          </a:p>
          <a:p>
            <a:r>
              <a:rPr lang="en-IN" sz="3600" dirty="0">
                <a:solidFill>
                  <a:schemeClr val="accent1">
                    <a:lumMod val="75000"/>
                  </a:schemeClr>
                </a:solidFill>
                <a:latin typeface="AR CENA" panose="02000000000000000000" pitchFamily="2" charset="0"/>
              </a:rPr>
              <a:t>Development IDE </a:t>
            </a:r>
            <a:r>
              <a:rPr lang="en-IN" sz="3600" dirty="0" smtClean="0">
                <a:solidFill>
                  <a:srgbClr val="0070C0"/>
                </a:solidFill>
                <a:latin typeface="AR CENA" panose="02000000000000000000" pitchFamily="2" charset="0"/>
              </a:rPr>
              <a:t>– Eclipse Java EE IDE Mars.1 Release(4.5.1)</a:t>
            </a:r>
            <a:endParaRPr lang="en-IN" sz="3600" dirty="0">
              <a:solidFill>
                <a:srgbClr val="0070C0"/>
              </a:solidFill>
              <a:latin typeface="AR CENA" panose="02000000000000000000" pitchFamily="2"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5991191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2745" y="221382"/>
            <a:ext cx="8567318" cy="751572"/>
          </a:xfrm>
        </p:spPr>
        <p:txBody>
          <a:bodyPr>
            <a:noAutofit/>
          </a:bodyPr>
          <a:lstStyle/>
          <a:p>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SPECIFIC REQUIREMENTS</a:t>
            </a:r>
          </a:p>
        </p:txBody>
      </p:sp>
      <p:graphicFrame>
        <p:nvGraphicFramePr>
          <p:cNvPr id="4" name="Table 3"/>
          <p:cNvGraphicFramePr>
            <a:graphicFrameLocks noGrp="1"/>
          </p:cNvGraphicFramePr>
          <p:nvPr>
            <p:extLst>
              <p:ext uri="{D42A27DB-BD31-4B8C-83A1-F6EECF244321}">
                <p14:modId xmlns:p14="http://schemas.microsoft.com/office/powerpoint/2010/main" val="1584493712"/>
              </p:ext>
            </p:extLst>
          </p:nvPr>
        </p:nvGraphicFramePr>
        <p:xfrm>
          <a:off x="2332404" y="1263118"/>
          <a:ext cx="8127999" cy="5237480"/>
        </p:xfrm>
        <a:graphic>
          <a:graphicData uri="http://schemas.openxmlformats.org/drawingml/2006/table">
            <a:tbl>
              <a:tblPr firstRow="1" bandRow="1">
                <a:tableStyleId>{5C22544A-7EE6-4342-B048-85BDC9FD1C3A}</a:tableStyleId>
              </a:tblPr>
              <a:tblGrid>
                <a:gridCol w="855578">
                  <a:extLst>
                    <a:ext uri="{9D8B030D-6E8A-4147-A177-3AD203B41FA5}">
                      <a16:colId xmlns="" xmlns:a16="http://schemas.microsoft.com/office/drawing/2014/main" val="3911900256"/>
                    </a:ext>
                  </a:extLst>
                </a:gridCol>
                <a:gridCol w="2733575">
                  <a:extLst>
                    <a:ext uri="{9D8B030D-6E8A-4147-A177-3AD203B41FA5}">
                      <a16:colId xmlns="" xmlns:a16="http://schemas.microsoft.com/office/drawing/2014/main" val="807058295"/>
                    </a:ext>
                  </a:extLst>
                </a:gridCol>
                <a:gridCol w="4538846">
                  <a:extLst>
                    <a:ext uri="{9D8B030D-6E8A-4147-A177-3AD203B41FA5}">
                      <a16:colId xmlns="" xmlns:a16="http://schemas.microsoft.com/office/drawing/2014/main" val="854031210"/>
                    </a:ext>
                  </a:extLst>
                </a:gridCol>
              </a:tblGrid>
              <a:tr h="370840">
                <a:tc>
                  <a:txBody>
                    <a:bodyPr/>
                    <a:lstStyle/>
                    <a:p>
                      <a:pPr algn="l"/>
                      <a:r>
                        <a:rPr lang="en-IN" sz="1600" b="1" dirty="0" smtClean="0"/>
                        <a:t>S.</a:t>
                      </a:r>
                      <a:r>
                        <a:rPr lang="en-IN" sz="1600" b="1" baseline="0" dirty="0" smtClean="0"/>
                        <a:t> NO</a:t>
                      </a:r>
                      <a:endParaRPr lang="en-IN" sz="1600" b="1" dirty="0"/>
                    </a:p>
                  </a:txBody>
                  <a:tcPr/>
                </a:tc>
                <a:tc>
                  <a:txBody>
                    <a:bodyPr/>
                    <a:lstStyle/>
                    <a:p>
                      <a:pPr algn="l"/>
                      <a:r>
                        <a:rPr lang="en-IN" sz="1600" b="1" dirty="0" smtClean="0"/>
                        <a:t>ACTIVITY</a:t>
                      </a:r>
                      <a:r>
                        <a:rPr lang="en-IN" sz="1600" b="1" baseline="0" dirty="0" smtClean="0"/>
                        <a:t> NAME</a:t>
                      </a:r>
                      <a:endParaRPr lang="en-IN" sz="1600" b="1" dirty="0"/>
                    </a:p>
                  </a:txBody>
                  <a:tcPr/>
                </a:tc>
                <a:tc>
                  <a:txBody>
                    <a:bodyPr/>
                    <a:lstStyle/>
                    <a:p>
                      <a:pPr algn="l"/>
                      <a:r>
                        <a:rPr lang="en-IN" sz="1600" b="1" dirty="0" smtClean="0"/>
                        <a:t>DESCRIPTION</a:t>
                      </a:r>
                      <a:endParaRPr lang="en-IN" sz="1600" b="1" dirty="0"/>
                    </a:p>
                  </a:txBody>
                  <a:tcPr/>
                </a:tc>
                <a:extLst>
                  <a:ext uri="{0D108BD9-81ED-4DB2-BD59-A6C34878D82A}">
                    <a16:rowId xmlns="" xmlns:a16="http://schemas.microsoft.com/office/drawing/2014/main" val="2105047999"/>
                  </a:ext>
                </a:extLst>
              </a:tr>
              <a:tr h="370840">
                <a:tc>
                  <a:txBody>
                    <a:bodyPr/>
                    <a:lstStyle/>
                    <a:p>
                      <a:r>
                        <a:rPr lang="en-IN" sz="1600" dirty="0" smtClean="0"/>
                        <a:t>1</a:t>
                      </a:r>
                      <a:endParaRPr lang="en-IN" sz="1600" dirty="0"/>
                    </a:p>
                  </a:txBody>
                  <a:tcPr/>
                </a:tc>
                <a:tc>
                  <a:txBody>
                    <a:bodyPr/>
                    <a:lstStyle/>
                    <a:p>
                      <a:r>
                        <a:rPr lang="en-IN" sz="1600" dirty="0" smtClean="0"/>
                        <a:t>Main</a:t>
                      </a:r>
                      <a:r>
                        <a:rPr lang="en-IN" sz="1600" baseline="0" dirty="0" smtClean="0"/>
                        <a:t> Activity</a:t>
                      </a:r>
                      <a:endParaRPr lang="en-IN" sz="1600" dirty="0"/>
                    </a:p>
                  </a:txBody>
                  <a:tcPr/>
                </a:tc>
                <a:tc>
                  <a:txBody>
                    <a:bodyPr/>
                    <a:lstStyle/>
                    <a:p>
                      <a:r>
                        <a:rPr lang="en-IN" sz="1600" dirty="0" smtClean="0"/>
                        <a:t>Displays home page</a:t>
                      </a:r>
                      <a:endParaRPr lang="en-IN" sz="1600" dirty="0"/>
                    </a:p>
                  </a:txBody>
                  <a:tcPr/>
                </a:tc>
                <a:extLst>
                  <a:ext uri="{0D108BD9-81ED-4DB2-BD59-A6C34878D82A}">
                    <a16:rowId xmlns="" xmlns:a16="http://schemas.microsoft.com/office/drawing/2014/main" val="1862339047"/>
                  </a:ext>
                </a:extLst>
              </a:tr>
              <a:tr h="370840">
                <a:tc>
                  <a:txBody>
                    <a:bodyPr/>
                    <a:lstStyle/>
                    <a:p>
                      <a:r>
                        <a:rPr lang="en-IN" sz="1600" dirty="0" smtClean="0"/>
                        <a:t>2</a:t>
                      </a:r>
                      <a:endParaRPr lang="en-IN" sz="1600" dirty="0"/>
                    </a:p>
                  </a:txBody>
                  <a:tcPr/>
                </a:tc>
                <a:tc>
                  <a:txBody>
                    <a:bodyPr/>
                    <a:lstStyle/>
                    <a:p>
                      <a:r>
                        <a:rPr lang="en-IN" sz="1600" dirty="0" smtClean="0"/>
                        <a:t>Login Activity</a:t>
                      </a:r>
                      <a:endParaRPr lang="en-IN" sz="1600" dirty="0"/>
                    </a:p>
                  </a:txBody>
                  <a:tcPr/>
                </a:tc>
                <a:tc>
                  <a:txBody>
                    <a:bodyPr/>
                    <a:lstStyle/>
                    <a:p>
                      <a:r>
                        <a:rPr lang="en-IN" sz="1600" dirty="0" smtClean="0"/>
                        <a:t>Provide</a:t>
                      </a:r>
                      <a:r>
                        <a:rPr lang="en-IN" sz="1600" baseline="0" dirty="0" smtClean="0"/>
                        <a:t> fields to authenticate user’s credentials</a:t>
                      </a:r>
                      <a:endParaRPr lang="en-IN" sz="1600" dirty="0"/>
                    </a:p>
                  </a:txBody>
                  <a:tcPr/>
                </a:tc>
                <a:extLst>
                  <a:ext uri="{0D108BD9-81ED-4DB2-BD59-A6C34878D82A}">
                    <a16:rowId xmlns="" xmlns:a16="http://schemas.microsoft.com/office/drawing/2014/main" val="2460354429"/>
                  </a:ext>
                </a:extLst>
              </a:tr>
              <a:tr h="370840">
                <a:tc>
                  <a:txBody>
                    <a:bodyPr/>
                    <a:lstStyle/>
                    <a:p>
                      <a:r>
                        <a:rPr lang="en-IN" sz="1600" dirty="0" smtClean="0"/>
                        <a:t>3</a:t>
                      </a:r>
                      <a:endParaRPr lang="en-IN" sz="1600" dirty="0"/>
                    </a:p>
                  </a:txBody>
                  <a:tcPr/>
                </a:tc>
                <a:tc>
                  <a:txBody>
                    <a:bodyPr/>
                    <a:lstStyle/>
                    <a:p>
                      <a:r>
                        <a:rPr lang="en-IN" sz="1600" dirty="0" smtClean="0"/>
                        <a:t>Dashboard</a:t>
                      </a:r>
                      <a:r>
                        <a:rPr lang="en-IN" sz="1600" baseline="0" dirty="0" smtClean="0"/>
                        <a:t> Activity</a:t>
                      </a:r>
                      <a:endParaRPr lang="en-IN" sz="1600" dirty="0"/>
                    </a:p>
                  </a:txBody>
                  <a:tcPr/>
                </a:tc>
                <a:tc>
                  <a:txBody>
                    <a:bodyPr/>
                    <a:lstStyle/>
                    <a:p>
                      <a:r>
                        <a:rPr lang="en-IN" sz="1600" dirty="0" smtClean="0"/>
                        <a:t>Display</a:t>
                      </a:r>
                      <a:r>
                        <a:rPr lang="en-IN" sz="1600" baseline="0" dirty="0" smtClean="0"/>
                        <a:t> KPIs and pie chart</a:t>
                      </a:r>
                      <a:endParaRPr lang="en-IN" sz="1600" dirty="0"/>
                    </a:p>
                  </a:txBody>
                  <a:tcPr/>
                </a:tc>
                <a:extLst>
                  <a:ext uri="{0D108BD9-81ED-4DB2-BD59-A6C34878D82A}">
                    <a16:rowId xmlns="" xmlns:a16="http://schemas.microsoft.com/office/drawing/2014/main" val="3815950157"/>
                  </a:ext>
                </a:extLst>
              </a:tr>
              <a:tr h="370840">
                <a:tc>
                  <a:txBody>
                    <a:bodyPr/>
                    <a:lstStyle/>
                    <a:p>
                      <a:r>
                        <a:rPr lang="en-IN" sz="1600" dirty="0" smtClean="0"/>
                        <a:t>4</a:t>
                      </a:r>
                      <a:endParaRPr lang="en-IN" sz="1600" dirty="0"/>
                    </a:p>
                  </a:txBody>
                  <a:tcPr/>
                </a:tc>
                <a:tc>
                  <a:txBody>
                    <a:bodyPr/>
                    <a:lstStyle/>
                    <a:p>
                      <a:r>
                        <a:rPr lang="en-IN" sz="1600" dirty="0" smtClean="0"/>
                        <a:t>Update</a:t>
                      </a:r>
                      <a:r>
                        <a:rPr lang="en-IN" sz="1600" baseline="0" dirty="0" smtClean="0"/>
                        <a:t> Raw Material</a:t>
                      </a:r>
                      <a:endParaRPr lang="en-IN" sz="1600" dirty="0"/>
                    </a:p>
                  </a:txBody>
                  <a:tcPr/>
                </a:tc>
                <a:tc>
                  <a:txBody>
                    <a:bodyPr/>
                    <a:lstStyle/>
                    <a:p>
                      <a:r>
                        <a:rPr lang="en-IN" sz="1600" dirty="0" smtClean="0"/>
                        <a:t>Add/update</a:t>
                      </a:r>
                      <a:r>
                        <a:rPr lang="en-IN" sz="1600" baseline="0" dirty="0" smtClean="0"/>
                        <a:t> raw material to the inventory with the supplier details who provided the raw material</a:t>
                      </a:r>
                      <a:endParaRPr lang="en-IN" sz="1600" dirty="0"/>
                    </a:p>
                  </a:txBody>
                  <a:tcPr/>
                </a:tc>
                <a:extLst>
                  <a:ext uri="{0D108BD9-81ED-4DB2-BD59-A6C34878D82A}">
                    <a16:rowId xmlns="" xmlns:a16="http://schemas.microsoft.com/office/drawing/2014/main" val="3080869016"/>
                  </a:ext>
                </a:extLst>
              </a:tr>
              <a:tr h="370840">
                <a:tc>
                  <a:txBody>
                    <a:bodyPr/>
                    <a:lstStyle/>
                    <a:p>
                      <a:r>
                        <a:rPr lang="en-IN" sz="1600" dirty="0" smtClean="0"/>
                        <a:t>5</a:t>
                      </a:r>
                      <a:endParaRPr lang="en-IN" sz="1600" dirty="0"/>
                    </a:p>
                  </a:txBody>
                  <a:tcPr/>
                </a:tc>
                <a:tc>
                  <a:txBody>
                    <a:bodyPr/>
                    <a:lstStyle/>
                    <a:p>
                      <a:r>
                        <a:rPr lang="en-IN" sz="1600" dirty="0" smtClean="0"/>
                        <a:t>New Product</a:t>
                      </a:r>
                      <a:endParaRPr lang="en-IN" sz="1600" dirty="0"/>
                    </a:p>
                  </a:txBody>
                  <a:tcPr/>
                </a:tc>
                <a:tc>
                  <a:txBody>
                    <a:bodyPr/>
                    <a:lstStyle/>
                    <a:p>
                      <a:r>
                        <a:rPr lang="en-IN" sz="1600" dirty="0" smtClean="0"/>
                        <a:t>Add</a:t>
                      </a:r>
                      <a:r>
                        <a:rPr lang="en-IN" sz="1600" baseline="0" dirty="0" smtClean="0"/>
                        <a:t> Furnished products for sale</a:t>
                      </a:r>
                    </a:p>
                  </a:txBody>
                  <a:tcPr/>
                </a:tc>
                <a:extLst>
                  <a:ext uri="{0D108BD9-81ED-4DB2-BD59-A6C34878D82A}">
                    <a16:rowId xmlns="" xmlns:a16="http://schemas.microsoft.com/office/drawing/2014/main" val="1445898858"/>
                  </a:ext>
                </a:extLst>
              </a:tr>
              <a:tr h="370840">
                <a:tc>
                  <a:txBody>
                    <a:bodyPr/>
                    <a:lstStyle/>
                    <a:p>
                      <a:r>
                        <a:rPr lang="en-IN" sz="1600" dirty="0" smtClean="0"/>
                        <a:t>6</a:t>
                      </a:r>
                      <a:endParaRPr lang="en-IN" sz="1600" dirty="0"/>
                    </a:p>
                  </a:txBody>
                  <a:tcPr/>
                </a:tc>
                <a:tc>
                  <a:txBody>
                    <a:bodyPr/>
                    <a:lstStyle/>
                    <a:p>
                      <a:r>
                        <a:rPr lang="en-IN" sz="1600" dirty="0" smtClean="0"/>
                        <a:t>Update Product</a:t>
                      </a:r>
                      <a:endParaRPr lang="en-IN" sz="1600" dirty="0"/>
                    </a:p>
                  </a:txBody>
                  <a:tcPr/>
                </a:tc>
                <a:tc>
                  <a:txBody>
                    <a:bodyPr/>
                    <a:lstStyle/>
                    <a:p>
                      <a:r>
                        <a:rPr lang="en-IN" sz="1600" baseline="0" dirty="0" smtClean="0"/>
                        <a:t>Update Price and Quantity of Furnished product</a:t>
                      </a:r>
                    </a:p>
                  </a:txBody>
                  <a:tcPr/>
                </a:tc>
                <a:extLst>
                  <a:ext uri="{0D108BD9-81ED-4DB2-BD59-A6C34878D82A}">
                    <a16:rowId xmlns="" xmlns:a16="http://schemas.microsoft.com/office/drawing/2014/main" val="2700876504"/>
                  </a:ext>
                </a:extLst>
              </a:tr>
              <a:tr h="370840">
                <a:tc>
                  <a:txBody>
                    <a:bodyPr/>
                    <a:lstStyle/>
                    <a:p>
                      <a:r>
                        <a:rPr lang="en-IN" sz="1600" dirty="0" smtClean="0"/>
                        <a:t>7</a:t>
                      </a:r>
                      <a:endParaRPr lang="en-IN" sz="1600" dirty="0"/>
                    </a:p>
                  </a:txBody>
                  <a:tcPr/>
                </a:tc>
                <a:tc>
                  <a:txBody>
                    <a:bodyPr/>
                    <a:lstStyle/>
                    <a:p>
                      <a:r>
                        <a:rPr lang="en-IN" sz="1600" dirty="0" smtClean="0"/>
                        <a:t>Delete Product</a:t>
                      </a:r>
                      <a:endParaRPr lang="en-IN" sz="1600" dirty="0"/>
                    </a:p>
                  </a:txBody>
                  <a:tcPr/>
                </a:tc>
                <a:tc>
                  <a:txBody>
                    <a:bodyPr/>
                    <a:lstStyle/>
                    <a:p>
                      <a:r>
                        <a:rPr lang="en-IN" sz="1600" baseline="0" dirty="0" smtClean="0"/>
                        <a:t>Delete furnished product which is no longer manufactured</a:t>
                      </a:r>
                    </a:p>
                  </a:txBody>
                  <a:tcPr/>
                </a:tc>
                <a:extLst>
                  <a:ext uri="{0D108BD9-81ED-4DB2-BD59-A6C34878D82A}">
                    <a16:rowId xmlns="" xmlns:a16="http://schemas.microsoft.com/office/drawing/2014/main" val="869732214"/>
                  </a:ext>
                </a:extLst>
              </a:tr>
              <a:tr h="370840">
                <a:tc>
                  <a:txBody>
                    <a:bodyPr/>
                    <a:lstStyle/>
                    <a:p>
                      <a:r>
                        <a:rPr lang="en-IN" sz="1600" dirty="0" smtClean="0"/>
                        <a:t>8</a:t>
                      </a:r>
                      <a:endParaRPr lang="en-IN" sz="1600" dirty="0"/>
                    </a:p>
                  </a:txBody>
                  <a:tcPr/>
                </a:tc>
                <a:tc>
                  <a:txBody>
                    <a:bodyPr/>
                    <a:lstStyle/>
                    <a:p>
                      <a:r>
                        <a:rPr lang="en-IN" sz="1600" dirty="0" smtClean="0"/>
                        <a:t>Place</a:t>
                      </a:r>
                      <a:r>
                        <a:rPr lang="en-IN" sz="1600" baseline="0" dirty="0" smtClean="0"/>
                        <a:t> Order</a:t>
                      </a:r>
                      <a:endParaRPr lang="en-IN" sz="1600" dirty="0"/>
                    </a:p>
                  </a:txBody>
                  <a:tcPr/>
                </a:tc>
                <a:tc>
                  <a:txBody>
                    <a:bodyPr/>
                    <a:lstStyle/>
                    <a:p>
                      <a:r>
                        <a:rPr lang="en-IN" sz="1600" baseline="0" dirty="0" smtClean="0"/>
                        <a:t>To Book orders of customers</a:t>
                      </a:r>
                    </a:p>
                  </a:txBody>
                  <a:tcPr/>
                </a:tc>
                <a:extLst>
                  <a:ext uri="{0D108BD9-81ED-4DB2-BD59-A6C34878D82A}">
                    <a16:rowId xmlns="" xmlns:a16="http://schemas.microsoft.com/office/drawing/2014/main" val="2504078321"/>
                  </a:ext>
                </a:extLst>
              </a:tr>
              <a:tr h="370840">
                <a:tc>
                  <a:txBody>
                    <a:bodyPr/>
                    <a:lstStyle/>
                    <a:p>
                      <a:r>
                        <a:rPr lang="en-IN" sz="1600" dirty="0" smtClean="0"/>
                        <a:t>9</a:t>
                      </a:r>
                      <a:endParaRPr lang="en-IN" sz="1600" dirty="0"/>
                    </a:p>
                  </a:txBody>
                  <a:tcPr/>
                </a:tc>
                <a:tc>
                  <a:txBody>
                    <a:bodyPr/>
                    <a:lstStyle/>
                    <a:p>
                      <a:r>
                        <a:rPr lang="en-IN" sz="1600" dirty="0" smtClean="0"/>
                        <a:t>In Transit</a:t>
                      </a:r>
                      <a:endParaRPr lang="en-IN" sz="1600" dirty="0"/>
                    </a:p>
                  </a:txBody>
                  <a:tcPr/>
                </a:tc>
                <a:tc>
                  <a:txBody>
                    <a:bodyPr/>
                    <a:lstStyle/>
                    <a:p>
                      <a:r>
                        <a:rPr lang="en-IN" sz="1600" baseline="0" dirty="0" smtClean="0"/>
                        <a:t>Set the status of orders as In Transit </a:t>
                      </a:r>
                    </a:p>
                  </a:txBody>
                  <a:tcPr/>
                </a:tc>
                <a:extLst>
                  <a:ext uri="{0D108BD9-81ED-4DB2-BD59-A6C34878D82A}">
                    <a16:rowId xmlns="" xmlns:a16="http://schemas.microsoft.com/office/drawing/2014/main" val="33948785"/>
                  </a:ext>
                </a:extLst>
              </a:tr>
              <a:tr h="370840">
                <a:tc>
                  <a:txBody>
                    <a:bodyPr/>
                    <a:lstStyle/>
                    <a:p>
                      <a:r>
                        <a:rPr lang="en-IN" sz="1600" dirty="0" smtClean="0"/>
                        <a:t>10</a:t>
                      </a:r>
                      <a:endParaRPr lang="en-IN" sz="1600" dirty="0"/>
                    </a:p>
                  </a:txBody>
                  <a:tcPr/>
                </a:tc>
                <a:tc>
                  <a:txBody>
                    <a:bodyPr/>
                    <a:lstStyle/>
                    <a:p>
                      <a:r>
                        <a:rPr lang="en-IN" sz="1600" dirty="0" smtClean="0"/>
                        <a:t>Delivery</a:t>
                      </a:r>
                      <a:endParaRPr lang="en-IN" sz="1600" dirty="0"/>
                    </a:p>
                  </a:txBody>
                  <a:tcPr/>
                </a:tc>
                <a:tc>
                  <a:txBody>
                    <a:bodyPr/>
                    <a:lstStyle/>
                    <a:p>
                      <a:r>
                        <a:rPr lang="en-IN" sz="1600" baseline="0" dirty="0" smtClean="0"/>
                        <a:t>Set the status of orders as Delivered</a:t>
                      </a:r>
                    </a:p>
                  </a:txBody>
                  <a:tcPr/>
                </a:tc>
                <a:extLst>
                  <a:ext uri="{0D108BD9-81ED-4DB2-BD59-A6C34878D82A}">
                    <a16:rowId xmlns="" xmlns:a16="http://schemas.microsoft.com/office/drawing/2014/main" val="1583518308"/>
                  </a:ext>
                </a:extLst>
              </a:tr>
              <a:tr h="370840">
                <a:tc>
                  <a:txBody>
                    <a:bodyPr/>
                    <a:lstStyle/>
                    <a:p>
                      <a:r>
                        <a:rPr lang="en-IN" sz="1600" dirty="0" smtClean="0"/>
                        <a:t>11</a:t>
                      </a:r>
                      <a:endParaRPr lang="en-IN" sz="1600" dirty="0"/>
                    </a:p>
                  </a:txBody>
                  <a:tcPr/>
                </a:tc>
                <a:tc>
                  <a:txBody>
                    <a:bodyPr/>
                    <a:lstStyle/>
                    <a:p>
                      <a:r>
                        <a:rPr lang="en-IN" sz="1600" dirty="0" smtClean="0"/>
                        <a:t>Update Customer Details</a:t>
                      </a:r>
                      <a:endParaRPr lang="en-IN" sz="1600" dirty="0"/>
                    </a:p>
                  </a:txBody>
                  <a:tcPr/>
                </a:tc>
                <a:tc>
                  <a:txBody>
                    <a:bodyPr/>
                    <a:lstStyle/>
                    <a:p>
                      <a:r>
                        <a:rPr lang="en-IN" sz="1600" baseline="0" dirty="0" smtClean="0"/>
                        <a:t>Update Phone no or address  of the Customer</a:t>
                      </a:r>
                    </a:p>
                  </a:txBody>
                  <a:tcPr/>
                </a:tc>
                <a:extLst>
                  <a:ext uri="{0D108BD9-81ED-4DB2-BD59-A6C34878D82A}">
                    <a16:rowId xmlns="" xmlns:a16="http://schemas.microsoft.com/office/drawing/2014/main" val="3920594475"/>
                  </a:ext>
                </a:extLst>
              </a:tr>
              <a:tr h="370840">
                <a:tc>
                  <a:txBody>
                    <a:bodyPr/>
                    <a:lstStyle/>
                    <a:p>
                      <a:r>
                        <a:rPr lang="en-IN" sz="1600" dirty="0" smtClean="0"/>
                        <a:t>12</a:t>
                      </a:r>
                      <a:endParaRPr lang="en-IN" sz="1600" dirty="0"/>
                    </a:p>
                  </a:txBody>
                  <a:tcPr/>
                </a:tc>
                <a:tc>
                  <a:txBody>
                    <a:bodyPr/>
                    <a:lstStyle/>
                    <a:p>
                      <a:r>
                        <a:rPr lang="en-IN" sz="1600" dirty="0" smtClean="0"/>
                        <a:t>Update Supplier Details</a:t>
                      </a:r>
                      <a:endParaRPr lang="en-IN" sz="1600" dirty="0"/>
                    </a:p>
                  </a:txBody>
                  <a:tcPr/>
                </a:tc>
                <a:tc>
                  <a:txBody>
                    <a:bodyPr/>
                    <a:lstStyle/>
                    <a:p>
                      <a:r>
                        <a:rPr lang="en-IN" sz="1600" baseline="0" dirty="0" smtClean="0"/>
                        <a:t>Update Phone no or address of the Supplier</a:t>
                      </a:r>
                    </a:p>
                  </a:txBody>
                  <a:tcPr/>
                </a:tc>
                <a:extLst>
                  <a:ext uri="{0D108BD9-81ED-4DB2-BD59-A6C34878D82A}">
                    <a16:rowId xmlns="" xmlns:a16="http://schemas.microsoft.com/office/drawing/2014/main" val="3289437030"/>
                  </a:ext>
                </a:extLst>
              </a:tr>
            </a:tbl>
          </a:graphicData>
        </a:graphic>
      </p:graphicFrame>
      <p:sp>
        <p:nvSpPr>
          <p:cNvPr id="5" name="Rectangle 4"/>
          <p:cNvSpPr/>
          <p:nvPr/>
        </p:nvSpPr>
        <p:spPr>
          <a:xfrm>
            <a:off x="11161595" y="-162828"/>
            <a:ext cx="516488" cy="7478970"/>
          </a:xfrm>
          <a:prstGeom prst="rect">
            <a:avLst/>
          </a:prstGeom>
        </p:spPr>
        <p:txBody>
          <a:bodyPr wrap="none">
            <a:spAutoFit/>
          </a:bodyPr>
          <a:lstStyle/>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U</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S</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E</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R</a:t>
            </a:r>
          </a:p>
          <a:p>
            <a:endPar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endParaRP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 I</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N</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T</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E</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R</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F</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A</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C</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E</a:t>
            </a:r>
          </a:p>
          <a:p>
            <a:r>
              <a:rPr lang="en-IN" sz="3200" b="1" dirty="0" smtClean="0">
                <a:ln>
                  <a:solidFill>
                    <a:schemeClr val="accent1">
                      <a:lumMod val="60000"/>
                      <a:lumOff val="40000"/>
                    </a:schemeClr>
                  </a:solidFill>
                </a:ln>
                <a:solidFill>
                  <a:schemeClr val="tx1">
                    <a:lumMod val="75000"/>
                    <a:lumOff val="25000"/>
                  </a:schemeClr>
                </a:solidFill>
                <a:latin typeface="AR DARLING" panose="02000000000000000000" pitchFamily="2" charset="0"/>
              </a:rPr>
              <a:t>S</a:t>
            </a:r>
            <a:endParaRPr lang="en-IN" sz="3200" b="1" dirty="0">
              <a:ln>
                <a:solidFill>
                  <a:schemeClr val="accent1">
                    <a:lumMod val="60000"/>
                    <a:lumOff val="40000"/>
                  </a:schemeClr>
                </a:solidFill>
              </a:ln>
              <a:solidFill>
                <a:schemeClr val="tx1">
                  <a:lumMod val="75000"/>
                  <a:lumOff val="25000"/>
                </a:schemeClr>
              </a:solidFill>
              <a:latin typeface="AR DARLING" panose="02000000000000000000" pitchFamily="2" charset="0"/>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19154127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546036601"/>
              </p:ext>
            </p:extLst>
          </p:nvPr>
        </p:nvGraphicFramePr>
        <p:xfrm>
          <a:off x="1811572" y="1434967"/>
          <a:ext cx="10018713" cy="4145280"/>
        </p:xfrm>
        <a:graphic>
          <a:graphicData uri="http://schemas.openxmlformats.org/drawingml/2006/table">
            <a:tbl>
              <a:tblPr firstRow="1" bandRow="1">
                <a:tableStyleId>{5C22544A-7EE6-4342-B048-85BDC9FD1C3A}</a:tableStyleId>
              </a:tblPr>
              <a:tblGrid>
                <a:gridCol w="787249">
                  <a:extLst>
                    <a:ext uri="{9D8B030D-6E8A-4147-A177-3AD203B41FA5}">
                      <a16:colId xmlns="" xmlns:a16="http://schemas.microsoft.com/office/drawing/2014/main" val="2380046235"/>
                    </a:ext>
                  </a:extLst>
                </a:gridCol>
                <a:gridCol w="2704699">
                  <a:extLst>
                    <a:ext uri="{9D8B030D-6E8A-4147-A177-3AD203B41FA5}">
                      <a16:colId xmlns="" xmlns:a16="http://schemas.microsoft.com/office/drawing/2014/main" val="1461311826"/>
                    </a:ext>
                  </a:extLst>
                </a:gridCol>
                <a:gridCol w="6526765">
                  <a:extLst>
                    <a:ext uri="{9D8B030D-6E8A-4147-A177-3AD203B41FA5}">
                      <a16:colId xmlns="" xmlns:a16="http://schemas.microsoft.com/office/drawing/2014/main" val="2290652494"/>
                    </a:ext>
                  </a:extLst>
                </a:gridCol>
              </a:tblGrid>
              <a:tr h="370840">
                <a:tc>
                  <a:txBody>
                    <a:bodyPr/>
                    <a:lstStyle/>
                    <a:p>
                      <a:r>
                        <a:rPr lang="en-IN" dirty="0" smtClean="0"/>
                        <a:t>S.NO</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sz="1800" dirty="0" smtClean="0"/>
                        <a:t>ACTIVITY</a:t>
                      </a:r>
                      <a:r>
                        <a:rPr lang="en-IN" sz="1800" baseline="0" dirty="0" smtClean="0"/>
                        <a:t> NAME</a:t>
                      </a:r>
                      <a:endParaRPr lang="en-IN" sz="1800" dirty="0" smtClean="0"/>
                    </a:p>
                  </a:txBody>
                  <a:tcPr/>
                </a:tc>
                <a:tc>
                  <a:txBody>
                    <a:bodyPr/>
                    <a:lstStyle/>
                    <a:p>
                      <a:r>
                        <a:rPr lang="en-IN" dirty="0" smtClean="0"/>
                        <a:t>DESCRIPTION</a:t>
                      </a:r>
                      <a:endParaRPr lang="en-IN" dirty="0"/>
                    </a:p>
                  </a:txBody>
                  <a:tcPr/>
                </a:tc>
                <a:extLst>
                  <a:ext uri="{0D108BD9-81ED-4DB2-BD59-A6C34878D82A}">
                    <a16:rowId xmlns="" xmlns:a16="http://schemas.microsoft.com/office/drawing/2014/main" val="239331601"/>
                  </a:ext>
                </a:extLst>
              </a:tr>
              <a:tr h="370840">
                <a:tc>
                  <a:txBody>
                    <a:bodyPr/>
                    <a:lstStyle/>
                    <a:p>
                      <a:r>
                        <a:rPr lang="en-IN" dirty="0" smtClean="0"/>
                        <a:t>13</a:t>
                      </a:r>
                      <a:endParaRPr lang="en-IN" dirty="0"/>
                    </a:p>
                  </a:txBody>
                  <a:tcPr/>
                </a:tc>
                <a:tc>
                  <a:txBody>
                    <a:bodyPr/>
                    <a:lstStyle/>
                    <a:p>
                      <a:r>
                        <a:rPr lang="en-IN" dirty="0" smtClean="0"/>
                        <a:t>About</a:t>
                      </a:r>
                      <a:r>
                        <a:rPr lang="en-IN" baseline="0" dirty="0" smtClean="0"/>
                        <a:t> us</a:t>
                      </a:r>
                      <a:endParaRPr lang="en-IN" dirty="0"/>
                    </a:p>
                  </a:txBody>
                  <a:tcPr/>
                </a:tc>
                <a:tc>
                  <a:txBody>
                    <a:bodyPr/>
                    <a:lstStyle/>
                    <a:p>
                      <a:r>
                        <a:rPr lang="en-IN" dirty="0" smtClean="0"/>
                        <a:t>Display</a:t>
                      </a:r>
                      <a:r>
                        <a:rPr lang="en-IN" baseline="0" dirty="0" smtClean="0"/>
                        <a:t> About Us page</a:t>
                      </a:r>
                      <a:endParaRPr lang="en-IN" dirty="0"/>
                    </a:p>
                  </a:txBody>
                  <a:tcPr/>
                </a:tc>
                <a:extLst>
                  <a:ext uri="{0D108BD9-81ED-4DB2-BD59-A6C34878D82A}">
                    <a16:rowId xmlns="" xmlns:a16="http://schemas.microsoft.com/office/drawing/2014/main" val="1666440257"/>
                  </a:ext>
                </a:extLst>
              </a:tr>
              <a:tr h="370840">
                <a:tc>
                  <a:txBody>
                    <a:bodyPr/>
                    <a:lstStyle/>
                    <a:p>
                      <a:r>
                        <a:rPr lang="en-IN" dirty="0" smtClean="0"/>
                        <a:t>14</a:t>
                      </a:r>
                      <a:endParaRPr lang="en-IN" dirty="0"/>
                    </a:p>
                  </a:txBody>
                  <a:tcPr/>
                </a:tc>
                <a:tc>
                  <a:txBody>
                    <a:bodyPr/>
                    <a:lstStyle/>
                    <a:p>
                      <a:r>
                        <a:rPr lang="en-IN" dirty="0" smtClean="0"/>
                        <a:t>Add Customer</a:t>
                      </a:r>
                      <a:endParaRPr lang="en-IN" dirty="0"/>
                    </a:p>
                  </a:txBody>
                  <a:tcPr/>
                </a:tc>
                <a:tc>
                  <a:txBody>
                    <a:bodyPr/>
                    <a:lstStyle/>
                    <a:p>
                      <a:r>
                        <a:rPr lang="en-IN" dirty="0" smtClean="0"/>
                        <a:t>Adds</a:t>
                      </a:r>
                      <a:r>
                        <a:rPr lang="en-IN" baseline="0" dirty="0" smtClean="0"/>
                        <a:t> new customer</a:t>
                      </a:r>
                      <a:endParaRPr lang="en-IN" dirty="0"/>
                    </a:p>
                  </a:txBody>
                  <a:tcPr/>
                </a:tc>
                <a:extLst>
                  <a:ext uri="{0D108BD9-81ED-4DB2-BD59-A6C34878D82A}">
                    <a16:rowId xmlns="" xmlns:a16="http://schemas.microsoft.com/office/drawing/2014/main" val="1995319915"/>
                  </a:ext>
                </a:extLst>
              </a:tr>
              <a:tr h="370840">
                <a:tc>
                  <a:txBody>
                    <a:bodyPr/>
                    <a:lstStyle/>
                    <a:p>
                      <a:r>
                        <a:rPr lang="en-IN" dirty="0" smtClean="0"/>
                        <a:t>15</a:t>
                      </a:r>
                      <a:endParaRPr lang="en-IN" dirty="0"/>
                    </a:p>
                  </a:txBody>
                  <a:tcPr/>
                </a:tc>
                <a:tc>
                  <a:txBody>
                    <a:bodyPr/>
                    <a:lstStyle/>
                    <a:p>
                      <a:r>
                        <a:rPr lang="en-IN" dirty="0" smtClean="0"/>
                        <a:t>Add Supplier</a:t>
                      </a:r>
                      <a:endParaRPr lang="en-IN" dirty="0"/>
                    </a:p>
                  </a:txBody>
                  <a:tcPr/>
                </a:tc>
                <a:tc>
                  <a:txBody>
                    <a:bodyPr/>
                    <a:lstStyle/>
                    <a:p>
                      <a:r>
                        <a:rPr lang="en-IN" dirty="0" smtClean="0"/>
                        <a:t>Adds new supplier</a:t>
                      </a:r>
                      <a:endParaRPr lang="en-IN" dirty="0"/>
                    </a:p>
                  </a:txBody>
                  <a:tcPr/>
                </a:tc>
                <a:extLst>
                  <a:ext uri="{0D108BD9-81ED-4DB2-BD59-A6C34878D82A}">
                    <a16:rowId xmlns="" xmlns:a16="http://schemas.microsoft.com/office/drawing/2014/main" val="2746752350"/>
                  </a:ext>
                </a:extLst>
              </a:tr>
              <a:tr h="370840">
                <a:tc>
                  <a:txBody>
                    <a:bodyPr/>
                    <a:lstStyle/>
                    <a:p>
                      <a:r>
                        <a:rPr lang="en-IN" dirty="0" smtClean="0"/>
                        <a:t>16</a:t>
                      </a:r>
                      <a:endParaRPr lang="en-IN" dirty="0"/>
                    </a:p>
                  </a:txBody>
                  <a:tcPr/>
                </a:tc>
                <a:tc>
                  <a:txBody>
                    <a:bodyPr/>
                    <a:lstStyle/>
                    <a:p>
                      <a:r>
                        <a:rPr lang="en-IN" dirty="0" smtClean="0"/>
                        <a:t>Furnished Menu</a:t>
                      </a:r>
                      <a:endParaRPr lang="en-IN" dirty="0"/>
                    </a:p>
                  </a:txBody>
                  <a:tcPr/>
                </a:tc>
                <a:tc>
                  <a:txBody>
                    <a:bodyPr/>
                    <a:lstStyle/>
                    <a:p>
                      <a:r>
                        <a:rPr lang="en-IN" dirty="0" smtClean="0"/>
                        <a:t>Displays</a:t>
                      </a:r>
                      <a:r>
                        <a:rPr lang="en-IN" baseline="0" dirty="0" smtClean="0"/>
                        <a:t> Furnished Products Menu – New/Update/Delete Product</a:t>
                      </a:r>
                      <a:endParaRPr lang="en-IN" dirty="0"/>
                    </a:p>
                  </a:txBody>
                  <a:tcPr/>
                </a:tc>
                <a:extLst>
                  <a:ext uri="{0D108BD9-81ED-4DB2-BD59-A6C34878D82A}">
                    <a16:rowId xmlns="" xmlns:a16="http://schemas.microsoft.com/office/drawing/2014/main" val="3004111570"/>
                  </a:ext>
                </a:extLst>
              </a:tr>
              <a:tr h="370840">
                <a:tc>
                  <a:txBody>
                    <a:bodyPr/>
                    <a:lstStyle/>
                    <a:p>
                      <a:r>
                        <a:rPr lang="en-IN" dirty="0" smtClean="0"/>
                        <a:t>17</a:t>
                      </a:r>
                      <a:endParaRPr lang="en-IN" dirty="0"/>
                    </a:p>
                  </a:txBody>
                  <a:tcPr/>
                </a:tc>
                <a:tc>
                  <a:txBody>
                    <a:bodyPr/>
                    <a:lstStyle/>
                    <a:p>
                      <a:r>
                        <a:rPr lang="en-IN" dirty="0" smtClean="0"/>
                        <a:t>Update Activity</a:t>
                      </a:r>
                      <a:endParaRPr lang="en-IN" dirty="0"/>
                    </a:p>
                  </a:txBody>
                  <a:tcPr/>
                </a:tc>
                <a:tc>
                  <a:txBody>
                    <a:bodyPr/>
                    <a:lstStyle/>
                    <a:p>
                      <a:r>
                        <a:rPr lang="en-IN" dirty="0" smtClean="0"/>
                        <a:t>Shows menu of possible</a:t>
                      </a:r>
                      <a:r>
                        <a:rPr lang="en-IN" baseline="0" dirty="0" smtClean="0"/>
                        <a:t> updates in the database</a:t>
                      </a:r>
                    </a:p>
                  </a:txBody>
                  <a:tcPr/>
                </a:tc>
                <a:extLst>
                  <a:ext uri="{0D108BD9-81ED-4DB2-BD59-A6C34878D82A}">
                    <a16:rowId xmlns="" xmlns:a16="http://schemas.microsoft.com/office/drawing/2014/main" val="3085795110"/>
                  </a:ext>
                </a:extLst>
              </a:tr>
              <a:tr h="370840">
                <a:tc>
                  <a:txBody>
                    <a:bodyPr/>
                    <a:lstStyle/>
                    <a:p>
                      <a:r>
                        <a:rPr lang="en-IN" dirty="0" smtClean="0"/>
                        <a:t>18</a:t>
                      </a:r>
                      <a:endParaRPr lang="en-IN" dirty="0"/>
                    </a:p>
                  </a:txBody>
                  <a:tcPr/>
                </a:tc>
                <a:tc>
                  <a:txBody>
                    <a:bodyPr/>
                    <a:lstStyle/>
                    <a:p>
                      <a:r>
                        <a:rPr lang="en-IN" dirty="0" smtClean="0"/>
                        <a:t>Pie Chart 1</a:t>
                      </a:r>
                      <a:endParaRPr lang="en-IN" dirty="0"/>
                    </a:p>
                  </a:txBody>
                  <a:tcPr/>
                </a:tc>
                <a:tc>
                  <a:txBody>
                    <a:bodyPr/>
                    <a:lstStyle/>
                    <a:p>
                      <a:r>
                        <a:rPr lang="en-IN" baseline="0" dirty="0" smtClean="0"/>
                        <a:t>Displays distribution of percentages of respective products/raw materials depending upon the activity</a:t>
                      </a:r>
                    </a:p>
                  </a:txBody>
                  <a:tcPr/>
                </a:tc>
                <a:extLst>
                  <a:ext uri="{0D108BD9-81ED-4DB2-BD59-A6C34878D82A}">
                    <a16:rowId xmlns="" xmlns:a16="http://schemas.microsoft.com/office/drawing/2014/main" val="37719689"/>
                  </a:ext>
                </a:extLst>
              </a:tr>
              <a:tr h="370840">
                <a:tc>
                  <a:txBody>
                    <a:bodyPr/>
                    <a:lstStyle/>
                    <a:p>
                      <a:r>
                        <a:rPr lang="en-IN" dirty="0" smtClean="0"/>
                        <a:t>19</a:t>
                      </a:r>
                      <a:endParaRPr lang="en-IN" dirty="0"/>
                    </a:p>
                  </a:txBody>
                  <a:tcPr/>
                </a:tc>
                <a:tc>
                  <a:txBody>
                    <a:bodyPr/>
                    <a:lstStyle/>
                    <a:p>
                      <a:r>
                        <a:rPr lang="en-IN" dirty="0" smtClean="0"/>
                        <a:t>Pie Chart</a:t>
                      </a:r>
                      <a:r>
                        <a:rPr lang="en-IN" baseline="0" dirty="0" smtClean="0"/>
                        <a:t> 2</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baseline="0" dirty="0" smtClean="0"/>
                        <a:t>Displays distribution of  Values of respective products/raw materials depending upon the activity</a:t>
                      </a:r>
                    </a:p>
                  </a:txBody>
                  <a:tcPr/>
                </a:tc>
                <a:extLst>
                  <a:ext uri="{0D108BD9-81ED-4DB2-BD59-A6C34878D82A}">
                    <a16:rowId xmlns="" xmlns:a16="http://schemas.microsoft.com/office/drawing/2014/main" val="1892210438"/>
                  </a:ext>
                </a:extLst>
              </a:tr>
              <a:tr h="370840">
                <a:tc>
                  <a:txBody>
                    <a:bodyPr/>
                    <a:lstStyle/>
                    <a:p>
                      <a:r>
                        <a:rPr lang="en-IN" dirty="0" smtClean="0"/>
                        <a:t>20</a:t>
                      </a:r>
                      <a:endParaRPr lang="en-IN" dirty="0"/>
                    </a:p>
                  </a:txBody>
                  <a:tcPr/>
                </a:tc>
                <a:tc>
                  <a:txBody>
                    <a:bodyPr/>
                    <a:lstStyle/>
                    <a:p>
                      <a:r>
                        <a:rPr lang="en-IN" dirty="0" smtClean="0"/>
                        <a:t>Pie</a:t>
                      </a:r>
                      <a:r>
                        <a:rPr lang="en-IN" baseline="0" dirty="0" smtClean="0"/>
                        <a:t> Chart 3</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baseline="0" dirty="0" smtClean="0"/>
                        <a:t>Displays distribution of Price of respective products/raw materials depending upon the activity</a:t>
                      </a:r>
                    </a:p>
                  </a:txBody>
                  <a:tcPr/>
                </a:tc>
                <a:extLst>
                  <a:ext uri="{0D108BD9-81ED-4DB2-BD59-A6C34878D82A}">
                    <a16:rowId xmlns="" xmlns:a16="http://schemas.microsoft.com/office/drawing/2014/main" val="1200488291"/>
                  </a:ext>
                </a:extLst>
              </a:tr>
            </a:tbl>
          </a:graphicData>
        </a:graphic>
      </p:graphicFrame>
      <p:sp>
        <p:nvSpPr>
          <p:cNvPr id="5" name="Slide Number Placeholder 4"/>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1071787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6067" y="1975585"/>
            <a:ext cx="10018713" cy="175259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1"/>
          </a:lnRef>
          <a:fillRef idx="3">
            <a:schemeClr val="accent1"/>
          </a:fillRef>
          <a:effectRef idx="2">
            <a:schemeClr val="accent1"/>
          </a:effectRef>
          <a:fontRef idx="minor">
            <a:schemeClr val="lt1"/>
          </a:fontRef>
        </p:style>
        <p:txBody>
          <a:bodyPr>
            <a:normAutofit/>
          </a:bodyPr>
          <a:lstStyle/>
          <a:p>
            <a:r>
              <a:rPr lang="en-IN" sz="5400" b="1" dirty="0" smtClean="0">
                <a:ln w="6600">
                  <a:solidFill>
                    <a:schemeClr val="accent2"/>
                  </a:solidFill>
                  <a:prstDash val="solid"/>
                </a:ln>
                <a:solidFill>
                  <a:srgbClr val="FFFFFF"/>
                </a:solidFill>
                <a:effectLst>
                  <a:outerShdw dist="38100" dir="2700000" algn="tl" rotWithShape="0">
                    <a:schemeClr val="accent2"/>
                  </a:outerShdw>
                </a:effectLst>
                <a:latin typeface="AR DESTINE" panose="02000000000000000000" pitchFamily="2" charset="0"/>
              </a:rPr>
              <a:t>IMPLEMENTATION </a:t>
            </a:r>
            <a:r>
              <a:rPr lang="en-IN" sz="5400" b="1" dirty="0">
                <a:ln w="6600">
                  <a:solidFill>
                    <a:schemeClr val="accent2"/>
                  </a:solidFill>
                  <a:prstDash val="solid"/>
                </a:ln>
                <a:solidFill>
                  <a:srgbClr val="FFFFFF"/>
                </a:solidFill>
                <a:effectLst>
                  <a:outerShdw dist="38100" dir="2700000" algn="tl" rotWithShape="0">
                    <a:schemeClr val="accent2"/>
                  </a:outerShdw>
                </a:effectLst>
                <a:latin typeface="AR DESTINE" panose="02000000000000000000" pitchFamily="2" charset="0"/>
              </a:rPr>
              <a:t>OF ACTIVITIES</a:t>
            </a:r>
          </a:p>
        </p:txBody>
      </p:sp>
      <p:sp>
        <p:nvSpPr>
          <p:cNvPr id="5" name="Slide Number Placeholder 4"/>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19569552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4449" y="798898"/>
            <a:ext cx="3369677" cy="1004235"/>
          </a:xfrm>
        </p:spPr>
        <p:txBody>
          <a:bodyPr>
            <a:noAutofit/>
          </a:bodyPr>
          <a:lstStyle/>
          <a:p>
            <a:r>
              <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Purpose</a:t>
            </a:r>
          </a:p>
        </p:txBody>
      </p:sp>
      <p:sp>
        <p:nvSpPr>
          <p:cNvPr id="5" name="TextBox 4"/>
          <p:cNvSpPr txBox="1"/>
          <p:nvPr/>
        </p:nvSpPr>
        <p:spPr>
          <a:xfrm>
            <a:off x="1203158" y="1986012"/>
            <a:ext cx="10818796" cy="1754326"/>
          </a:xfrm>
          <a:prstGeom prst="rect">
            <a:avLst/>
          </a:prstGeom>
          <a:noFill/>
        </p:spPr>
        <p:txBody>
          <a:bodyPr wrap="square" rtlCol="0">
            <a:spAutoFit/>
          </a:bodyPr>
          <a:lstStyle/>
          <a:p>
            <a:pPr algn="ctr"/>
            <a:r>
              <a:rPr lang="en-IN" sz="3600" dirty="0" smtClean="0">
                <a:latin typeface="AR CENA" panose="02000000000000000000" pitchFamily="2" charset="0"/>
              </a:rPr>
              <a:t>This app aims to provide user-friendly interface to automate operations related to sales, to track </a:t>
            </a:r>
          </a:p>
          <a:p>
            <a:pPr algn="ctr"/>
            <a:r>
              <a:rPr lang="en-IN" sz="3600" dirty="0" smtClean="0">
                <a:latin typeface="AR CENA" panose="02000000000000000000" pitchFamily="2" charset="0"/>
              </a:rPr>
              <a:t>Raw materials, furnished products availability and to place order.</a:t>
            </a:r>
            <a:endParaRPr lang="en-IN" sz="3600" dirty="0">
              <a:latin typeface="AR CENA" panose="02000000000000000000" pitchFamily="2" charset="0"/>
            </a:endParaRPr>
          </a:p>
        </p:txBody>
      </p:sp>
      <p:pic>
        <p:nvPicPr>
          <p:cNvPr id="6" name="Picture 6" descr="http://www.qstockinventory.com/wp-content/uploads/2014/01/bigstock-A-surplus-or-oversupply-of-pro-38532283.jpg"/>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542" b="95918" l="2375" r="99313"/>
                    </a14:imgEffect>
                  </a14:imgLayer>
                </a14:imgProps>
              </a:ext>
              <a:ext uri="{28A0092B-C50C-407E-A947-70E740481C1C}">
                <a14:useLocalDpi xmlns:a14="http://schemas.microsoft.com/office/drawing/2010/main" val="0"/>
              </a:ext>
            </a:extLst>
          </a:blip>
          <a:srcRect/>
          <a:stretch>
            <a:fillRect/>
          </a:stretch>
        </p:blipFill>
        <p:spPr bwMode="auto">
          <a:xfrm>
            <a:off x="8819281" y="3808095"/>
            <a:ext cx="3304133" cy="3136532"/>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38977784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gr.com/2012/11/mobile-icon.jpg"/>
          <p:cNvPicPr>
            <a:picLocks noChangeAspect="1" noChangeArrowheads="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ackgroundRemoval t="732" b="100000" l="10000" r="90000"/>
                    </a14:imgEffect>
                    <a14:imgEffect>
                      <a14:artisticTexturizer/>
                    </a14:imgEffect>
                  </a14:imgLayer>
                </a14:imgProps>
              </a:ext>
              <a:ext uri="{28A0092B-C50C-407E-A947-70E740481C1C}">
                <a14:useLocalDpi xmlns:a14="http://schemas.microsoft.com/office/drawing/2010/main" val="0"/>
              </a:ext>
            </a:extLst>
          </a:blip>
          <a:srcRect l="25256" t="3281" r="24874" b="3159"/>
          <a:stretch/>
        </p:blipFill>
        <p:spPr bwMode="auto">
          <a:xfrm>
            <a:off x="8142973" y="182880"/>
            <a:ext cx="3744228" cy="65548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96177" y="96854"/>
            <a:ext cx="4110823" cy="873493"/>
          </a:xfrm>
        </p:spPr>
        <p:txBody>
          <a:bodyPr>
            <a:noAutofit/>
          </a:bodyPr>
          <a:lstStyle/>
          <a:p>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Main Activity</a:t>
            </a:r>
          </a:p>
        </p:txBody>
      </p:sp>
      <p:graphicFrame>
        <p:nvGraphicFramePr>
          <p:cNvPr id="5" name="Diagram 4"/>
          <p:cNvGraphicFramePr/>
          <p:nvPr>
            <p:extLst>
              <p:ext uri="{D42A27DB-BD31-4B8C-83A1-F6EECF244321}">
                <p14:modId xmlns:p14="http://schemas.microsoft.com/office/powerpoint/2010/main" val="3568158200"/>
              </p:ext>
            </p:extLst>
          </p:nvPr>
        </p:nvGraphicFramePr>
        <p:xfrm>
          <a:off x="1896177" y="1453415"/>
          <a:ext cx="5034012" cy="2308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p:cNvPicPr>
            <a:picLocks noChangeAspect="1"/>
          </p:cNvPicPr>
          <p:nvPr/>
        </p:nvPicPr>
        <p:blipFill rotWithShape="1">
          <a:blip r:embed="rId9">
            <a:extLst>
              <a:ext uri="{28A0092B-C50C-407E-A947-70E740481C1C}">
                <a14:useLocalDpi xmlns:a14="http://schemas.microsoft.com/office/drawing/2010/main" val="0"/>
              </a:ext>
            </a:extLst>
          </a:blip>
          <a:srcRect t="3369"/>
          <a:stretch/>
        </p:blipFill>
        <p:spPr>
          <a:xfrm>
            <a:off x="8393230" y="516155"/>
            <a:ext cx="3225016" cy="5540238"/>
          </a:xfrm>
          <a:prstGeom prst="rect">
            <a:avLst/>
          </a:prstGeom>
        </p:spPr>
      </p:pic>
      <p:sp>
        <p:nvSpPr>
          <p:cNvPr id="8" name="TextBox 7"/>
          <p:cNvSpPr txBox="1"/>
          <p:nvPr/>
        </p:nvSpPr>
        <p:spPr>
          <a:xfrm>
            <a:off x="1819176" y="4841507"/>
            <a:ext cx="5111014"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Launcher Activity</a:t>
            </a:r>
            <a:endParaRPr lang="en-IN" sz="3200" dirty="0">
              <a:ln w="0"/>
              <a:solidFill>
                <a:schemeClr val="accent1"/>
              </a:solidFill>
              <a:effectLst>
                <a:outerShdw blurRad="38100" dist="25400" dir="5400000" algn="ctr" rotWithShape="0">
                  <a:srgbClr val="6E747A">
                    <a:alpha val="43000"/>
                  </a:srgbClr>
                </a:outerShdw>
              </a:effectLst>
            </a:endParaRPr>
          </a:p>
        </p:txBody>
      </p:sp>
      <p:cxnSp>
        <p:nvCxnSpPr>
          <p:cNvPr id="9" name="Straight Connector 8"/>
          <p:cNvCxnSpPr/>
          <p:nvPr/>
        </p:nvCxnSpPr>
        <p:spPr>
          <a:xfrm>
            <a:off x="2213811" y="2358189"/>
            <a:ext cx="0" cy="1001028"/>
          </a:xfrm>
          <a:prstGeom prst="line">
            <a:avLst/>
          </a:prstGeom>
          <a:ln w="38100">
            <a:prstDash val="dash"/>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p:nvPr/>
        </p:nvCxnSpPr>
        <p:spPr>
          <a:xfrm flipV="1">
            <a:off x="2213811" y="2804894"/>
            <a:ext cx="1058779" cy="9626"/>
          </a:xfrm>
          <a:prstGeom prst="straightConnector1">
            <a:avLst/>
          </a:prstGeom>
          <a:ln w="38100">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p:nvPr/>
        </p:nvCxnSpPr>
        <p:spPr>
          <a:xfrm flipV="1">
            <a:off x="2204184" y="3349591"/>
            <a:ext cx="1058779" cy="9626"/>
          </a:xfrm>
          <a:prstGeom prst="straightConnector1">
            <a:avLst/>
          </a:prstGeom>
          <a:ln w="38100">
            <a:prstDash val="dash"/>
            <a:tailEnd type="triangle"/>
          </a:ln>
        </p:spPr>
        <p:style>
          <a:lnRef idx="3">
            <a:schemeClr val="accent1"/>
          </a:lnRef>
          <a:fillRef idx="0">
            <a:schemeClr val="accent1"/>
          </a:fillRef>
          <a:effectRef idx="2">
            <a:schemeClr val="accent1"/>
          </a:effectRef>
          <a:fontRef idx="minor">
            <a:schemeClr val="tx1"/>
          </a:fontRef>
        </p:style>
      </p:cxnSp>
      <p:sp>
        <p:nvSpPr>
          <p:cNvPr id="7" name="Slide Number Placeholder 6"/>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26230489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6177" y="96854"/>
            <a:ext cx="5650029" cy="873493"/>
          </a:xfrm>
        </p:spPr>
        <p:txBody>
          <a:bodyPr>
            <a:noAutofit/>
          </a:body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About Us </a:t>
            </a: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Activity</a:t>
            </a:r>
          </a:p>
        </p:txBody>
      </p:sp>
      <p:graphicFrame>
        <p:nvGraphicFramePr>
          <p:cNvPr id="5" name="Diagram 4"/>
          <p:cNvGraphicFramePr/>
          <p:nvPr>
            <p:extLst>
              <p:ext uri="{D42A27DB-BD31-4B8C-83A1-F6EECF244321}">
                <p14:modId xmlns:p14="http://schemas.microsoft.com/office/powerpoint/2010/main" val="3635126553"/>
              </p:ext>
            </p:extLst>
          </p:nvPr>
        </p:nvGraphicFramePr>
        <p:xfrm>
          <a:off x="1896177" y="1453415"/>
          <a:ext cx="5034012" cy="230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descr="http://cdn.bgr.com/2012/11/mobile-icon.jpg"/>
          <p:cNvPicPr>
            <a:picLocks noChangeAspect="1" noChangeArrowheads="1"/>
          </p:cNvPicPr>
          <p:nvPr/>
        </p:nvPicPr>
        <p:blipFill rotWithShape="1">
          <a:blip r:embed="rId7">
            <a:duotone>
              <a:schemeClr val="accent5">
                <a:shade val="45000"/>
                <a:satMod val="135000"/>
              </a:schemeClr>
              <a:prstClr val="white"/>
            </a:duotone>
            <a:extLst>
              <a:ext uri="{BEBA8EAE-BF5A-486C-A8C5-ECC9F3942E4B}">
                <a14:imgProps xmlns:a14="http://schemas.microsoft.com/office/drawing/2010/main">
                  <a14:imgLayer r:embed="rId8">
                    <a14:imgEffect>
                      <a14:backgroundRemoval t="732" b="100000" l="10000" r="90000"/>
                    </a14:imgEffect>
                    <a14:imgEffect>
                      <a14:artisticTexturizer/>
                    </a14:imgEffect>
                  </a14:imgLayer>
                </a14:imgProps>
              </a:ext>
              <a:ext uri="{28A0092B-C50C-407E-A947-70E740481C1C}">
                <a14:useLocalDpi xmlns:a14="http://schemas.microsoft.com/office/drawing/2010/main" val="0"/>
              </a:ext>
            </a:extLst>
          </a:blip>
          <a:srcRect l="25256" t="3281" r="24874" b="3159"/>
          <a:stretch/>
        </p:blipFill>
        <p:spPr bwMode="auto">
          <a:xfrm>
            <a:off x="8142973" y="182880"/>
            <a:ext cx="3744228" cy="65548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rotWithShape="1">
          <a:blip r:embed="rId9">
            <a:extLst>
              <a:ext uri="{28A0092B-C50C-407E-A947-70E740481C1C}">
                <a14:useLocalDpi xmlns:a14="http://schemas.microsoft.com/office/drawing/2010/main" val="0"/>
              </a:ext>
            </a:extLst>
          </a:blip>
          <a:srcRect t="3088"/>
          <a:stretch/>
        </p:blipFill>
        <p:spPr>
          <a:xfrm>
            <a:off x="8441356" y="533599"/>
            <a:ext cx="3205212" cy="5530317"/>
          </a:xfrm>
          <a:prstGeom prst="rect">
            <a:avLst/>
          </a:prstGeom>
        </p:spPr>
      </p:pic>
      <p:sp>
        <p:nvSpPr>
          <p:cNvPr id="8" name="TextBox 7"/>
          <p:cNvSpPr txBox="1"/>
          <p:nvPr/>
        </p:nvSpPr>
        <p:spPr>
          <a:xfrm>
            <a:off x="1819176" y="4841507"/>
            <a:ext cx="5111014"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Main Activity/</a:t>
            </a:r>
            <a:r>
              <a:rPr lang="en-IN" sz="3200" dirty="0" err="1" smtClean="0">
                <a:ln w="0"/>
                <a:solidFill>
                  <a:schemeClr val="accent1"/>
                </a:solidFill>
                <a:effectLst>
                  <a:outerShdw blurRad="38100" dist="25400" dir="5400000" algn="ctr" rotWithShape="0">
                    <a:srgbClr val="6E747A">
                      <a:alpha val="43000"/>
                    </a:srgbClr>
                  </a:outerShdw>
                </a:effectLst>
              </a:rPr>
              <a:t>AboutUs</a:t>
            </a:r>
            <a:endParaRPr lang="en-IN" sz="3200" dirty="0">
              <a:ln w="0"/>
              <a:solidFill>
                <a:schemeClr val="accent1"/>
              </a:solidFill>
              <a:effectLst>
                <a:outerShdw blurRad="38100" dist="25400" dir="5400000" algn="ctr" rotWithShape="0">
                  <a:srgbClr val="6E747A">
                    <a:alpha val="43000"/>
                  </a:srgbClr>
                </a:outerShdw>
              </a:effectLst>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1966299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gr.com/2012/11/mobile-icon.jpg"/>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732" b="100000" l="10000" r="90000"/>
                    </a14:imgEffect>
                    <a14:imgEffect>
                      <a14:artisticTexturizer/>
                    </a14:imgEffect>
                  </a14:imgLayer>
                </a14:imgProps>
              </a:ext>
              <a:ext uri="{28A0092B-C50C-407E-A947-70E740481C1C}">
                <a14:useLocalDpi xmlns:a14="http://schemas.microsoft.com/office/drawing/2010/main" val="0"/>
              </a:ext>
            </a:extLst>
          </a:blip>
          <a:srcRect l="25256" t="3281" r="24874" b="3159"/>
          <a:stretch/>
        </p:blipFill>
        <p:spPr bwMode="auto">
          <a:xfrm>
            <a:off x="8142973" y="182880"/>
            <a:ext cx="3744228" cy="65548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896177" y="96854"/>
            <a:ext cx="5284269" cy="873493"/>
          </a:xfrm>
        </p:spPr>
        <p:txBody>
          <a:bodyPr>
            <a:noAutofit/>
          </a:body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Login Activity</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5" name="Diagram 4"/>
          <p:cNvGraphicFramePr/>
          <p:nvPr>
            <p:extLst>
              <p:ext uri="{D42A27DB-BD31-4B8C-83A1-F6EECF244321}">
                <p14:modId xmlns:p14="http://schemas.microsoft.com/office/powerpoint/2010/main" val="3014190210"/>
              </p:ext>
            </p:extLst>
          </p:nvPr>
        </p:nvGraphicFramePr>
        <p:xfrm>
          <a:off x="1896177" y="1453415"/>
          <a:ext cx="5034012" cy="300308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p:cNvSpPr txBox="1"/>
          <p:nvPr/>
        </p:nvSpPr>
        <p:spPr>
          <a:xfrm>
            <a:off x="1819176" y="4841507"/>
            <a:ext cx="5111014"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Main Activity/Login</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4" name="Picture 3"/>
          <p:cNvPicPr>
            <a:picLocks noChangeAspect="1"/>
          </p:cNvPicPr>
          <p:nvPr/>
        </p:nvPicPr>
        <p:blipFill rotWithShape="1">
          <a:blip r:embed="rId10">
            <a:extLst>
              <a:ext uri="{28A0092B-C50C-407E-A947-70E740481C1C}">
                <a14:useLocalDpi xmlns:a14="http://schemas.microsoft.com/office/drawing/2010/main" val="0"/>
              </a:ext>
            </a:extLst>
          </a:blip>
          <a:srcRect t="3789"/>
          <a:stretch/>
        </p:blipFill>
        <p:spPr>
          <a:xfrm>
            <a:off x="8393229" y="519764"/>
            <a:ext cx="3201674" cy="5534527"/>
          </a:xfrm>
          <a:prstGeom prst="rect">
            <a:avLst/>
          </a:prstGeom>
        </p:spPr>
      </p:pic>
      <p:sp>
        <p:nvSpPr>
          <p:cNvPr id="8" name="Slide Number Placeholder 7"/>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4070656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gr.com/2012/11/mobile-icon.jpg"/>
          <p:cNvPicPr>
            <a:picLocks noChangeAspect="1" noChangeArrowheads="1"/>
          </p:cNvPicPr>
          <p:nvPr/>
        </p:nvPicPr>
        <p:blipFill rotWithShape="1">
          <a:blip r:embed="rId3">
            <a:duotone>
              <a:schemeClr val="accent5">
                <a:shade val="45000"/>
                <a:satMod val="135000"/>
              </a:schemeClr>
              <a:prstClr val="white"/>
            </a:duotone>
            <a:extLst>
              <a:ext uri="{BEBA8EAE-BF5A-486C-A8C5-ECC9F3942E4B}">
                <a14:imgProps xmlns:a14="http://schemas.microsoft.com/office/drawing/2010/main">
                  <a14:imgLayer r:embed="rId4">
                    <a14:imgEffect>
                      <a14:backgroundRemoval t="732" b="100000" l="10000" r="90000"/>
                    </a14:imgEffect>
                    <a14:imgEffect>
                      <a14:artisticTexturizer/>
                    </a14:imgEffect>
                  </a14:imgLayer>
                </a14:imgProps>
              </a:ext>
              <a:ext uri="{28A0092B-C50C-407E-A947-70E740481C1C}">
                <a14:useLocalDpi xmlns:a14="http://schemas.microsoft.com/office/drawing/2010/main" val="0"/>
              </a:ext>
            </a:extLst>
          </a:blip>
          <a:srcRect l="25256" t="3281" r="24874" b="3159"/>
          <a:stretch/>
        </p:blipFill>
        <p:spPr bwMode="auto">
          <a:xfrm>
            <a:off x="8142973" y="182880"/>
            <a:ext cx="3744228" cy="65548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434165" y="182880"/>
            <a:ext cx="6583680" cy="873493"/>
          </a:xfrm>
        </p:spPr>
        <p:txBody>
          <a:bodyPr>
            <a:noAutofit/>
          </a:body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Dashboard Activity</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5" name="Diagram 4"/>
          <p:cNvGraphicFramePr/>
          <p:nvPr>
            <p:extLst>
              <p:ext uri="{D42A27DB-BD31-4B8C-83A1-F6EECF244321}">
                <p14:modId xmlns:p14="http://schemas.microsoft.com/office/powerpoint/2010/main" val="3098266588"/>
              </p:ext>
            </p:extLst>
          </p:nvPr>
        </p:nvGraphicFramePr>
        <p:xfrm>
          <a:off x="1896177" y="1453416"/>
          <a:ext cx="5515276" cy="284907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TextBox 5"/>
          <p:cNvSpPr txBox="1"/>
          <p:nvPr/>
        </p:nvSpPr>
        <p:spPr>
          <a:xfrm>
            <a:off x="279133" y="4841507"/>
            <a:ext cx="7821798" cy="10772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Login/</a:t>
            </a:r>
            <a:r>
              <a:rPr lang="en-IN" sz="3200" dirty="0" err="1" smtClean="0">
                <a:ln w="0"/>
                <a:solidFill>
                  <a:schemeClr val="accent1"/>
                </a:solidFill>
                <a:effectLst>
                  <a:outerShdw blurRad="38100" dist="25400" dir="5400000" algn="ctr" rotWithShape="0">
                    <a:srgbClr val="6E747A">
                      <a:alpha val="43000"/>
                    </a:srgbClr>
                  </a:outerShdw>
                </a:effectLst>
              </a:rPr>
              <a:t>DashboardActivity</a:t>
            </a:r>
            <a:r>
              <a:rPr lang="en-IN" sz="3200" dirty="0" smtClean="0">
                <a:ln w="0"/>
                <a:solidFill>
                  <a:schemeClr val="accent1"/>
                </a:solidFill>
                <a:effectLst>
                  <a:outerShdw blurRad="38100" dist="25400" dir="5400000" algn="ctr" rotWithShape="0">
                    <a:srgbClr val="6E747A">
                      <a:alpha val="43000"/>
                    </a:srgbClr>
                  </a:outerShdw>
                </a:effectLst>
              </a:rPr>
              <a:t>/</a:t>
            </a:r>
            <a:r>
              <a:rPr lang="en-IN" sz="3200" dirty="0" err="1" smtClean="0">
                <a:ln w="0"/>
                <a:solidFill>
                  <a:schemeClr val="accent1"/>
                </a:solidFill>
                <a:effectLst>
                  <a:outerShdw blurRad="38100" dist="25400" dir="5400000" algn="ctr" rotWithShape="0">
                    <a:srgbClr val="6E747A">
                      <a:alpha val="43000"/>
                    </a:srgbClr>
                  </a:outerShdw>
                </a:effectLst>
              </a:rPr>
              <a:t>TodayFragment</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rotWithShape="1">
          <a:blip r:embed="rId10">
            <a:extLst>
              <a:ext uri="{28A0092B-C50C-407E-A947-70E740481C1C}">
                <a14:useLocalDpi xmlns:a14="http://schemas.microsoft.com/office/drawing/2010/main" val="0"/>
              </a:ext>
            </a:extLst>
          </a:blip>
          <a:srcRect t="4772"/>
          <a:stretch/>
        </p:blipFill>
        <p:spPr>
          <a:xfrm>
            <a:off x="8415561" y="519764"/>
            <a:ext cx="3199052" cy="5524901"/>
          </a:xfrm>
          <a:prstGeom prst="rect">
            <a:avLst/>
          </a:prstGeom>
        </p:spPr>
      </p:pic>
      <p:sp>
        <p:nvSpPr>
          <p:cNvPr id="8" name="Slide Number Placeholder 7"/>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9361455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872867" y="451692"/>
            <a:ext cx="9617726" cy="5909310"/>
          </a:xfrm>
          <a:prstGeom prst="rect">
            <a:avLst/>
          </a:prstGeom>
          <a:noFill/>
        </p:spPr>
        <p:txBody>
          <a:bodyPr wrap="square" rtlCol="0">
            <a:spAutoFit/>
          </a:bodyPr>
          <a:lstStyle/>
          <a:p>
            <a:r>
              <a:rPr lang="en-US" sz="2100" dirty="0"/>
              <a:t>On the click of </a:t>
            </a:r>
            <a:r>
              <a:rPr lang="en-US" sz="2100" dirty="0" smtClean="0"/>
              <a:t>KPIs</a:t>
            </a:r>
            <a:r>
              <a:rPr lang="en-US" sz="2100" dirty="0"/>
              <a:t> </a:t>
            </a:r>
            <a:r>
              <a:rPr lang="en-US" sz="2100" dirty="0" smtClean="0"/>
              <a:t>–</a:t>
            </a:r>
          </a:p>
          <a:p>
            <a:endParaRPr lang="en-US" sz="2100" dirty="0"/>
          </a:p>
          <a:p>
            <a:pPr marL="342900" indent="-342900">
              <a:buAutoNum type="arabicParenBoth"/>
            </a:pPr>
            <a:r>
              <a:rPr lang="en-US" sz="2100" dirty="0" smtClean="0"/>
              <a:t>Inventory – Control passes on to Pie chart 1 which displays distribution of raw materials in percentage. Upon tapping, control moves to Pie chart 2, which displays the distribution of raw materials (actual units present). On tapping again, it displays the currency used to measure it.</a:t>
            </a:r>
          </a:p>
          <a:p>
            <a:endParaRPr lang="en-US" sz="2100" dirty="0"/>
          </a:p>
          <a:p>
            <a:pPr marL="342900" indent="-342900">
              <a:buAutoNum type="arabicParenBoth" startAt="2"/>
            </a:pPr>
            <a:r>
              <a:rPr lang="en-US" sz="2100" dirty="0" smtClean="0"/>
              <a:t>Sales – Same control as above except in place of raw materials, furnished products is used.</a:t>
            </a:r>
          </a:p>
          <a:p>
            <a:pPr marL="342900" indent="-342900">
              <a:buAutoNum type="arabicParenBoth" startAt="2"/>
            </a:pPr>
            <a:endParaRPr lang="en-US" sz="2100" dirty="0"/>
          </a:p>
          <a:p>
            <a:pPr marL="342900" indent="-342900">
              <a:buAutoNum type="arabicParenBoth" startAt="2"/>
            </a:pPr>
            <a:r>
              <a:rPr lang="en-US" sz="2100" dirty="0" smtClean="0"/>
              <a:t>In Transit – Same flow. Here Ordered products which are in transit is computed.</a:t>
            </a:r>
          </a:p>
          <a:p>
            <a:pPr marL="342900" indent="-342900">
              <a:buAutoNum type="arabicParenBoth" startAt="2"/>
            </a:pPr>
            <a:endParaRPr lang="en-US" sz="2100" dirty="0"/>
          </a:p>
          <a:p>
            <a:pPr marL="342900" indent="-342900">
              <a:buFontTx/>
              <a:buAutoNum type="arabicParenBoth" startAt="2"/>
            </a:pPr>
            <a:r>
              <a:rPr lang="en-US" sz="2100" dirty="0" smtClean="0"/>
              <a:t>Returned – Same flow</a:t>
            </a:r>
            <a:r>
              <a:rPr lang="en-US" sz="2100" dirty="0"/>
              <a:t>. Here Ordered products which </a:t>
            </a:r>
            <a:r>
              <a:rPr lang="en-US" sz="2100" dirty="0" smtClean="0"/>
              <a:t>have been returned by the customers </a:t>
            </a:r>
            <a:r>
              <a:rPr lang="en-US" sz="2100" dirty="0"/>
              <a:t>is computed</a:t>
            </a:r>
            <a:r>
              <a:rPr lang="en-US" sz="2100" dirty="0" smtClean="0"/>
              <a:t>.</a:t>
            </a:r>
          </a:p>
          <a:p>
            <a:pPr marL="342900" indent="-342900">
              <a:buFontTx/>
              <a:buAutoNum type="arabicParenBoth" startAt="2"/>
            </a:pPr>
            <a:endParaRPr lang="en-US" sz="2100" dirty="0"/>
          </a:p>
          <a:p>
            <a:pPr marL="342900" indent="-342900">
              <a:buFontTx/>
              <a:buAutoNum type="arabicParenBoth" startAt="2"/>
            </a:pPr>
            <a:r>
              <a:rPr lang="en-US" sz="2100" dirty="0" smtClean="0"/>
              <a:t>In Progress - </a:t>
            </a:r>
            <a:r>
              <a:rPr lang="en-US" sz="2100" dirty="0"/>
              <a:t>Same flow. Here Ordered products which </a:t>
            </a:r>
            <a:r>
              <a:rPr lang="en-US" sz="2100" dirty="0" smtClean="0"/>
              <a:t>are not in {In Transit , Returned} are maintained</a:t>
            </a:r>
            <a:endParaRPr lang="en-US" sz="2100" dirty="0"/>
          </a:p>
          <a:p>
            <a:endParaRPr lang="en-IN" sz="21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736128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darsh\Pictures\Picture2.png"/>
          <p:cNvPicPr>
            <a:picLocks noChangeAspect="1" noChangeArrowheads="1"/>
          </p:cNvPicPr>
          <p:nvPr/>
        </p:nvPicPr>
        <p:blipFill>
          <a:blip r:embed="rId2" cstate="print"/>
          <a:srcRect/>
          <a:stretch>
            <a:fillRect/>
          </a:stretch>
        </p:blipFill>
        <p:spPr bwMode="auto">
          <a:xfrm>
            <a:off x="1097280" y="1076960"/>
            <a:ext cx="3235007" cy="5127625"/>
          </a:xfrm>
          <a:prstGeom prst="rect">
            <a:avLst/>
          </a:prstGeom>
          <a:noFill/>
        </p:spPr>
      </p:pic>
      <p:pic>
        <p:nvPicPr>
          <p:cNvPr id="3" name="Picture 6" descr="C:\Users\Adarsh\Pictures\Picture1.png"/>
          <p:cNvPicPr>
            <a:picLocks noChangeAspect="1" noChangeArrowheads="1"/>
          </p:cNvPicPr>
          <p:nvPr/>
        </p:nvPicPr>
        <p:blipFill>
          <a:blip r:embed="rId3" cstate="print"/>
          <a:srcRect/>
          <a:stretch>
            <a:fillRect/>
          </a:stretch>
        </p:blipFill>
        <p:spPr bwMode="auto">
          <a:xfrm>
            <a:off x="4638675" y="1097281"/>
            <a:ext cx="3326765" cy="5104130"/>
          </a:xfrm>
          <a:prstGeom prst="rect">
            <a:avLst/>
          </a:prstGeom>
          <a:noFill/>
        </p:spPr>
      </p:pic>
      <p:pic>
        <p:nvPicPr>
          <p:cNvPr id="4" name="Picture 7" descr="C:\Users\Adarsh\Pictures\Picture3.png"/>
          <p:cNvPicPr>
            <a:picLocks noChangeAspect="1" noChangeArrowheads="1"/>
          </p:cNvPicPr>
          <p:nvPr/>
        </p:nvPicPr>
        <p:blipFill>
          <a:blip r:embed="rId4" cstate="print"/>
          <a:srcRect/>
          <a:stretch>
            <a:fillRect/>
          </a:stretch>
        </p:blipFill>
        <p:spPr bwMode="auto">
          <a:xfrm>
            <a:off x="8258493" y="1097281"/>
            <a:ext cx="3466147" cy="5104130"/>
          </a:xfrm>
          <a:prstGeom prst="rect">
            <a:avLst/>
          </a:prstGeom>
          <a:noFill/>
        </p:spPr>
      </p:pic>
      <p:sp>
        <p:nvSpPr>
          <p:cNvPr id="7" name="TextBox 6"/>
          <p:cNvSpPr txBox="1"/>
          <p:nvPr/>
        </p:nvSpPr>
        <p:spPr>
          <a:xfrm>
            <a:off x="1767840" y="182880"/>
            <a:ext cx="4572000" cy="646331"/>
          </a:xfrm>
          <a:prstGeom prst="rect">
            <a:avLst/>
          </a:prstGeom>
          <a:noFill/>
        </p:spPr>
        <p:txBody>
          <a:bodyPr wrap="square" rtlCol="0">
            <a:spAutoFit/>
          </a:bodyPr>
          <a:lstStyle/>
          <a:p>
            <a:r>
              <a:rPr lang="en-US" sz="3600" b="1" u="sng" dirty="0" smtClean="0"/>
              <a:t>Flow in Pie Chart :</a:t>
            </a:r>
            <a:endParaRPr lang="en-US" sz="3600" b="1" u="sng" dirty="0"/>
          </a:p>
        </p:txBody>
      </p:sp>
      <p:sp>
        <p:nvSpPr>
          <p:cNvPr id="8" name="Slide Number Placeholder 7"/>
          <p:cNvSpPr>
            <a:spLocks noGrp="1"/>
          </p:cNvSpPr>
          <p:nvPr>
            <p:ph type="sldNum" sz="quarter" idx="12"/>
          </p:nvPr>
        </p:nvSpPr>
        <p:spPr/>
        <p:txBody>
          <a:bodyPr/>
          <a:lstStyle/>
          <a:p>
            <a:fld id="{D57F1E4F-1CFF-5643-939E-217C01CDF565}"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227" y="134956"/>
            <a:ext cx="10018713" cy="1752599"/>
          </a:xfrm>
        </p:spPr>
        <p:txBody>
          <a:bodyPr>
            <a:normAutofit/>
          </a:body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 </a:t>
            </a:r>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screenshot and implementation</a:t>
            </a:r>
          </a:p>
        </p:txBody>
      </p:sp>
      <p:sp>
        <p:nvSpPr>
          <p:cNvPr id="6" name="Rectangle 5"/>
          <p:cNvSpPr/>
          <p:nvPr/>
        </p:nvSpPr>
        <p:spPr>
          <a:xfrm>
            <a:off x="1429227" y="2411773"/>
            <a:ext cx="7118905" cy="1200329"/>
          </a:xfrm>
          <a:prstGeom prst="rect">
            <a:avLst/>
          </a:prstGeom>
        </p:spPr>
        <p:txBody>
          <a:bodyPr wrap="square">
            <a:spAutoFit/>
          </a:bodyPr>
          <a:lstStyle/>
          <a:p>
            <a:pPr marL="285750" indent="-285750">
              <a:buFont typeface="Arial" panose="020B0604020202020204" pitchFamily="34" charset="0"/>
              <a:buChar char="•"/>
            </a:pPr>
            <a:r>
              <a:rPr lang="en-IN" sz="3600" dirty="0">
                <a:latin typeface="AR CENA" panose="02000000000000000000" pitchFamily="2" charset="0"/>
              </a:rPr>
              <a:t>Pie chart generation using </a:t>
            </a:r>
            <a:r>
              <a:rPr lang="en-IN" sz="3600" dirty="0" err="1">
                <a:latin typeface="AR CENA" panose="02000000000000000000" pitchFamily="2" charset="0"/>
              </a:rPr>
              <a:t>achartengine</a:t>
            </a:r>
            <a:r>
              <a:rPr lang="en-IN" sz="3600" dirty="0">
                <a:latin typeface="AR CENA" panose="02000000000000000000" pitchFamily="2" charset="0"/>
              </a:rPr>
              <a:t>.</a:t>
            </a:r>
          </a:p>
          <a:p>
            <a:pPr marL="285750" indent="-285750">
              <a:buFont typeface="Arial" panose="020B0604020202020204" pitchFamily="34" charset="0"/>
              <a:buChar char="•"/>
            </a:pPr>
            <a:r>
              <a:rPr lang="en-IN" sz="3600" dirty="0">
                <a:latin typeface="AR CENA" panose="02000000000000000000" pitchFamily="2" charset="0"/>
              </a:rPr>
              <a:t>Display KPIs using </a:t>
            </a:r>
            <a:r>
              <a:rPr lang="en-IN" sz="3600" dirty="0" err="1">
                <a:latin typeface="AR CENA" panose="02000000000000000000" pitchFamily="2" charset="0"/>
              </a:rPr>
              <a:t>ListView</a:t>
            </a:r>
            <a:endParaRPr lang="en-IN" sz="3600" dirty="0">
              <a:latin typeface="AR CENA" panose="02000000000000000000" pitchFamily="2" charset="0"/>
            </a:endParaRPr>
          </a:p>
        </p:txBody>
      </p:sp>
      <p:pic>
        <p:nvPicPr>
          <p:cNvPr id="7" name="Picture 6">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8933934" y="1751935"/>
            <a:ext cx="2800822" cy="4834314"/>
          </a:xfrm>
          <a:prstGeom prst="rect">
            <a:avLst/>
          </a:prstGeom>
          <a:noFill/>
          <a:ln>
            <a:noFill/>
          </a:ln>
        </p:spPr>
      </p:pic>
      <p:sp>
        <p:nvSpPr>
          <p:cNvPr id="8" name="TextBox 7"/>
          <p:cNvSpPr txBox="1"/>
          <p:nvPr/>
        </p:nvSpPr>
        <p:spPr>
          <a:xfrm>
            <a:off x="279133" y="4841507"/>
            <a:ext cx="7821798" cy="1077218"/>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Login/</a:t>
            </a:r>
            <a:r>
              <a:rPr lang="en-IN" sz="3200" dirty="0" err="1" smtClean="0">
                <a:ln w="0"/>
                <a:solidFill>
                  <a:schemeClr val="accent1"/>
                </a:solidFill>
                <a:effectLst>
                  <a:outerShdw blurRad="38100" dist="25400" dir="5400000" algn="ctr" rotWithShape="0">
                    <a:srgbClr val="6E747A">
                      <a:alpha val="43000"/>
                    </a:srgbClr>
                  </a:outerShdw>
                </a:effectLst>
              </a:rPr>
              <a:t>DashboardActivity</a:t>
            </a:r>
            <a:r>
              <a:rPr lang="en-IN" sz="3200" dirty="0" smtClean="0">
                <a:ln w="0"/>
                <a:solidFill>
                  <a:schemeClr val="accent1"/>
                </a:solidFill>
                <a:effectLst>
                  <a:outerShdw blurRad="38100" dist="25400" dir="5400000" algn="ctr" rotWithShape="0">
                    <a:srgbClr val="6E747A">
                      <a:alpha val="43000"/>
                    </a:srgbClr>
                  </a:outerShdw>
                </a:effectLst>
              </a:rPr>
              <a:t>/</a:t>
            </a:r>
            <a:r>
              <a:rPr lang="en-IN" sz="3200" dirty="0" err="1" smtClean="0">
                <a:ln w="0"/>
                <a:solidFill>
                  <a:schemeClr val="accent1"/>
                </a:solidFill>
                <a:effectLst>
                  <a:outerShdw blurRad="38100" dist="25400" dir="5400000" algn="ctr" rotWithShape="0">
                    <a:srgbClr val="6E747A">
                      <a:alpha val="43000"/>
                    </a:srgbClr>
                  </a:outerShdw>
                </a:effectLst>
              </a:rPr>
              <a:t>CustomFragment</a:t>
            </a:r>
            <a:endParaRPr lang="en-IN" sz="3200" dirty="0">
              <a:ln w="0"/>
              <a:solidFill>
                <a:schemeClr val="accent1"/>
              </a:solidFill>
              <a:effectLst>
                <a:outerShdw blurRad="38100" dist="25400" dir="5400000" algn="ctr" rotWithShape="0">
                  <a:srgbClr val="6E747A">
                    <a:alpha val="43000"/>
                  </a:srgbClr>
                </a:outerShdw>
              </a:effectLst>
            </a:endParaRPr>
          </a:p>
        </p:txBody>
      </p:sp>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1095610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0564" y="262289"/>
            <a:ext cx="10018713" cy="1143000"/>
          </a:xfrm>
        </p:spPr>
        <p:txBody>
          <a:bodyPr>
            <a:normAutofit/>
          </a:bodyPr>
          <a:lstStyle/>
          <a:p>
            <a:r>
              <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ACTION BAR OVERFLOW MENU</a:t>
            </a:r>
          </a:p>
        </p:txBody>
      </p:sp>
      <p:pic>
        <p:nvPicPr>
          <p:cNvPr id="5" name="Picture 4">
            <a:extLst>
              <a:ext uri="{FF2B5EF4-FFF2-40B4-BE49-F238E27FC236}">
                <a16:creationId xmlns="" xmlns:a16="http://schemas.microsoft.com/office/drawing/2014/main" id="{00000000-0000-0000-0000-000000000000}"/>
              </a:ext>
            </a:extLst>
          </p:cNvPr>
          <p:cNvPicPr>
            <a:picLocks noChangeAspect="1"/>
          </p:cNvPicPr>
          <p:nvPr/>
        </p:nvPicPr>
        <p:blipFill rotWithShape="1">
          <a:blip r:embed="rId3">
            <a:lum/>
            <a:alphaModFix/>
          </a:blip>
          <a:srcRect l="1820" t="3097" r="870" b="875"/>
          <a:stretch/>
        </p:blipFill>
        <p:spPr>
          <a:xfrm>
            <a:off x="7810958" y="1432193"/>
            <a:ext cx="3007605" cy="5122844"/>
          </a:xfrm>
          <a:prstGeom prst="rect">
            <a:avLst/>
          </a:prstGeom>
          <a:noFill/>
          <a:ln>
            <a:noFill/>
          </a:ln>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4577"/>
          <a:stretch/>
        </p:blipFill>
        <p:spPr>
          <a:xfrm>
            <a:off x="2749627" y="1405290"/>
            <a:ext cx="3242854" cy="5157396"/>
          </a:xfrm>
          <a:prstGeom prst="rect">
            <a:avLst/>
          </a:prstGeom>
        </p:spPr>
      </p:pic>
      <p:sp>
        <p:nvSpPr>
          <p:cNvPr id="7" name="Slide Number Placeholder 6"/>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28444094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542" y="394636"/>
            <a:ext cx="10238072" cy="873493"/>
          </a:xfrm>
        </p:spPr>
        <p:txBody>
          <a:bodyPr>
            <a:noAutofit/>
          </a:body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Action bar item – Update Activity</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graphicFrame>
        <p:nvGraphicFramePr>
          <p:cNvPr id="7" name="Diagram 6"/>
          <p:cNvGraphicFramePr/>
          <p:nvPr>
            <p:extLst>
              <p:ext uri="{D42A27DB-BD31-4B8C-83A1-F6EECF244321}">
                <p14:modId xmlns:p14="http://schemas.microsoft.com/office/powerpoint/2010/main" val="4070541848"/>
              </p:ext>
            </p:extLst>
          </p:nvPr>
        </p:nvGraphicFramePr>
        <p:xfrm>
          <a:off x="728311" y="1992429"/>
          <a:ext cx="11187765" cy="33259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33433669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4429"/>
          <a:stretch/>
        </p:blipFill>
        <p:spPr>
          <a:xfrm>
            <a:off x="2353019" y="330506"/>
            <a:ext cx="3731413" cy="5943600"/>
          </a:xfrm>
          <a:prstGeom prst="rect">
            <a:avLst/>
          </a:prstGeom>
        </p:spPr>
      </p:pic>
      <p:sp>
        <p:nvSpPr>
          <p:cNvPr id="6" name="TextBox 5"/>
          <p:cNvSpPr txBox="1"/>
          <p:nvPr/>
        </p:nvSpPr>
        <p:spPr>
          <a:xfrm>
            <a:off x="6239258" y="1646616"/>
            <a:ext cx="552675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endParaRPr lang="en-IN" sz="3200" dirty="0">
              <a:ln w="0"/>
              <a:solidFill>
                <a:schemeClr val="accent1"/>
              </a:solidFill>
              <a:effectLst>
                <a:outerShdw blurRad="38100" dist="25400" dir="5400000" algn="ctr" rotWithShape="0">
                  <a:srgbClr val="6E747A">
                    <a:alpha val="43000"/>
                  </a:srgbClr>
                </a:outerShdw>
              </a:effectLst>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32919738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841" y="216019"/>
            <a:ext cx="7303554" cy="979714"/>
          </a:xfrm>
        </p:spPr>
        <p:txBody>
          <a:bodyPr>
            <a:normAutofit/>
          </a:bodyPr>
          <a:lstStyle/>
          <a:p>
            <a:r>
              <a:rPr lang="en-IN" sz="5400" b="1" dirty="0" smtClean="0">
                <a:ln w="9525">
                  <a:solidFill>
                    <a:schemeClr val="bg1"/>
                  </a:solidFill>
                  <a:prstDash val="solid"/>
                </a:ln>
                <a:effectLst>
                  <a:outerShdw blurRad="12700" dist="38100" dir="2700000" algn="tl" rotWithShape="0">
                    <a:schemeClr val="bg1">
                      <a:lumMod val="50000"/>
                    </a:schemeClr>
                  </a:outerShdw>
                </a:effectLst>
              </a:rPr>
              <a:t>Users of the application</a:t>
            </a:r>
            <a:endParaRPr lang="en-IN" sz="5400" b="1" dirty="0">
              <a:ln w="9525">
                <a:solidFill>
                  <a:schemeClr val="bg1"/>
                </a:solidFill>
                <a:prstDash val="solid"/>
              </a:ln>
              <a:effectLst>
                <a:outerShdw blurRad="12700" dist="38100" dir="2700000" algn="tl" rotWithShape="0">
                  <a:schemeClr val="bg1">
                    <a:lumMod val="50000"/>
                  </a:schemeClr>
                </a:outerShdw>
              </a:effectLst>
            </a:endParaRPr>
          </a:p>
        </p:txBody>
      </p:sp>
      <p:pic>
        <p:nvPicPr>
          <p:cNvPr id="1030" name="Picture 6" descr="http://i.dailymail.co.uk/i/pix/2013/12/10/article-2521528-1A01B7D700000578-707_634x405.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210" b="100000" l="5521" r="96215"/>
                    </a14:imgEffect>
                  </a14:imgLayer>
                </a14:imgProps>
              </a:ext>
              <a:ext uri="{28A0092B-C50C-407E-A947-70E740481C1C}">
                <a14:useLocalDpi xmlns:a14="http://schemas.microsoft.com/office/drawing/2010/main" val="0"/>
              </a:ext>
            </a:extLst>
          </a:blip>
          <a:srcRect/>
          <a:stretch>
            <a:fillRect/>
          </a:stretch>
        </p:blipFill>
        <p:spPr bwMode="auto">
          <a:xfrm>
            <a:off x="8871037" y="2101031"/>
            <a:ext cx="3124749" cy="199679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clipartguide.com/_named_clipart_images/0060-0709-1816-3404_Video_Store_Cashier_clipart_image.jpg"/>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0" b="100000" l="42000" r="100000"/>
                    </a14:imgEffect>
                  </a14:imgLayer>
                </a14:imgProps>
              </a:ext>
              <a:ext uri="{28A0092B-C50C-407E-A947-70E740481C1C}">
                <a14:useLocalDpi xmlns:a14="http://schemas.microsoft.com/office/drawing/2010/main" val="0"/>
              </a:ext>
            </a:extLst>
          </a:blip>
          <a:srcRect l="40235"/>
          <a:stretch/>
        </p:blipFill>
        <p:spPr bwMode="auto">
          <a:xfrm>
            <a:off x="4980988" y="3468573"/>
            <a:ext cx="2528298" cy="310229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graphics8.nytimes.com/images/section/jobs/200703/clipart/it-softwaredevelopment-jobs.jpg"/>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3175" b="94841" l="1519" r="99747"/>
                    </a14:imgEffect>
                  </a14:imgLayer>
                </a14:imgProps>
              </a:ext>
              <a:ext uri="{28A0092B-C50C-407E-A947-70E740481C1C}">
                <a14:useLocalDpi xmlns:a14="http://schemas.microsoft.com/office/drawing/2010/main" val="0"/>
              </a:ext>
            </a:extLst>
          </a:blip>
          <a:srcRect/>
          <a:stretch>
            <a:fillRect/>
          </a:stretch>
        </p:blipFill>
        <p:spPr bwMode="auto">
          <a:xfrm>
            <a:off x="1323361" y="2551694"/>
            <a:ext cx="2998088" cy="191270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s://encrypted-tbn3.gstatic.com/images?q=tbn:ANd9GcRmFupaSefElbZ81IvwcLR9v8gNwcEwAIxflvB364buiucDH4X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8309" y="1353421"/>
            <a:ext cx="1860977" cy="1860977"/>
          </a:xfrm>
          <a:prstGeom prst="ellipse">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500302" y="4002734"/>
            <a:ext cx="1866217" cy="461665"/>
          </a:xfrm>
          <a:prstGeom prst="rect">
            <a:avLst/>
          </a:prstGeom>
        </p:spPr>
        <p:txBody>
          <a:bodyPr wrap="none">
            <a:spAutoFit/>
          </a:bodyPr>
          <a:lstStyle/>
          <a:p>
            <a:r>
              <a:rPr lang="en-IN" sz="2400" b="1" dirty="0"/>
              <a:t>Delivery Boy</a:t>
            </a:r>
          </a:p>
        </p:txBody>
      </p:sp>
      <p:sp>
        <p:nvSpPr>
          <p:cNvPr id="7" name="Rectangle 6"/>
          <p:cNvSpPr/>
          <p:nvPr/>
        </p:nvSpPr>
        <p:spPr>
          <a:xfrm>
            <a:off x="7304381" y="5926321"/>
            <a:ext cx="2114810" cy="461665"/>
          </a:xfrm>
          <a:prstGeom prst="rect">
            <a:avLst/>
          </a:prstGeom>
        </p:spPr>
        <p:txBody>
          <a:bodyPr wrap="none">
            <a:spAutoFit/>
          </a:bodyPr>
          <a:lstStyle/>
          <a:p>
            <a:r>
              <a:rPr lang="en-IN" sz="2400" b="1" dirty="0" err="1" smtClean="0"/>
              <a:t>Neev</a:t>
            </a:r>
            <a:r>
              <a:rPr lang="en-IN" sz="2400" b="1" dirty="0" smtClean="0"/>
              <a:t> </a:t>
            </a:r>
            <a:r>
              <a:rPr lang="en-IN" sz="2400" b="1" dirty="0"/>
              <a:t>Manager</a:t>
            </a:r>
          </a:p>
        </p:txBody>
      </p:sp>
      <p:sp>
        <p:nvSpPr>
          <p:cNvPr id="8" name="Rectangle 7"/>
          <p:cNvSpPr/>
          <p:nvPr/>
        </p:nvSpPr>
        <p:spPr>
          <a:xfrm>
            <a:off x="1795521" y="4546071"/>
            <a:ext cx="2053767" cy="461665"/>
          </a:xfrm>
          <a:prstGeom prst="rect">
            <a:avLst/>
          </a:prstGeom>
        </p:spPr>
        <p:txBody>
          <a:bodyPr wrap="none">
            <a:spAutoFit/>
          </a:bodyPr>
          <a:lstStyle/>
          <a:p>
            <a:r>
              <a:rPr lang="en-IN" sz="2400" b="1" dirty="0"/>
              <a:t>Administrator</a:t>
            </a:r>
          </a:p>
        </p:txBody>
      </p:sp>
      <p:cxnSp>
        <p:nvCxnSpPr>
          <p:cNvPr id="10" name="Straight Arrow Connector 9"/>
          <p:cNvCxnSpPr/>
          <p:nvPr/>
        </p:nvCxnSpPr>
        <p:spPr>
          <a:xfrm flipV="1">
            <a:off x="4277639" y="2675823"/>
            <a:ext cx="1360170" cy="533554"/>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9" name="Straight Arrow Connector 18"/>
          <p:cNvCxnSpPr/>
          <p:nvPr/>
        </p:nvCxnSpPr>
        <p:spPr>
          <a:xfrm>
            <a:off x="7437107" y="2675823"/>
            <a:ext cx="1495610" cy="432842"/>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p:cNvCxnSpPr/>
          <p:nvPr/>
        </p:nvCxnSpPr>
        <p:spPr>
          <a:xfrm>
            <a:off x="6506618" y="3226287"/>
            <a:ext cx="4558" cy="662319"/>
          </a:xfrm>
          <a:prstGeom prst="straightConnector1">
            <a:avLst/>
          </a:prstGeom>
          <a:ln>
            <a:prstDash val="dash"/>
            <a:headEnd type="triangle"/>
            <a:tailEnd type="triangle"/>
          </a:ln>
        </p:spPr>
        <p:style>
          <a:lnRef idx="3">
            <a:schemeClr val="accent2"/>
          </a:lnRef>
          <a:fillRef idx="0">
            <a:schemeClr val="accent2"/>
          </a:fillRef>
          <a:effectRef idx="2">
            <a:schemeClr val="accent2"/>
          </a:effectRef>
          <a:fontRef idx="minor">
            <a:schemeClr val="tx1"/>
          </a:fontRef>
        </p:style>
      </p:cxnSp>
      <p:sp>
        <p:nvSpPr>
          <p:cNvPr id="5" name="Slide Number Placeholder 4"/>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7732702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328286" y="105877"/>
            <a:ext cx="10238072" cy="873493"/>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 Update Raw material</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UpdateRawMaterial</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5" name="Picture 4">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520328" y="1225902"/>
            <a:ext cx="2628488" cy="4536859"/>
          </a:xfrm>
          <a:prstGeom prst="rect">
            <a:avLst/>
          </a:prstGeom>
          <a:noFill/>
          <a:ln>
            <a:noFill/>
          </a:ln>
        </p:spPr>
      </p:pic>
      <p:pic>
        <p:nvPicPr>
          <p:cNvPr id="6" name="Picture 5">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8795038" y="1102636"/>
            <a:ext cx="2771320" cy="4783392"/>
          </a:xfrm>
          <a:prstGeom prst="rect">
            <a:avLst/>
          </a:prstGeom>
          <a:noFill/>
          <a:ln>
            <a:noFill/>
          </a:ln>
        </p:spPr>
      </p:pic>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5132"/>
          <a:stretch/>
        </p:blipFill>
        <p:spPr>
          <a:xfrm>
            <a:off x="5048456" y="1222872"/>
            <a:ext cx="2846942" cy="4501401"/>
          </a:xfrm>
          <a:prstGeom prst="rect">
            <a:avLst/>
          </a:prstGeom>
        </p:spPr>
      </p:pic>
      <p:sp>
        <p:nvSpPr>
          <p:cNvPr id="9" name="Slide Number Placeholder 8"/>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37036370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FurnishedProducts</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640504" y="293863"/>
            <a:ext cx="3140806" cy="5421137"/>
          </a:xfrm>
          <a:prstGeom prst="rect">
            <a:avLst/>
          </a:prstGeom>
          <a:noFill/>
          <a:ln>
            <a:noFill/>
          </a:ln>
        </p:spPr>
      </p:pic>
      <p:sp>
        <p:nvSpPr>
          <p:cNvPr id="4"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Furnished Products</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04736636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FurnishedProducts</a:t>
            </a:r>
            <a:r>
              <a:rPr lang="en-IN" sz="3200" dirty="0" smtClean="0">
                <a:ln w="0"/>
                <a:solidFill>
                  <a:schemeClr val="accent1"/>
                </a:solidFill>
                <a:effectLst>
                  <a:outerShdw blurRad="38100" dist="25400" dir="5400000" algn="ctr" rotWithShape="0">
                    <a:srgbClr val="6E747A">
                      <a:alpha val="43000"/>
                    </a:srgbClr>
                  </a:outerShdw>
                </a:effectLst>
              </a:rPr>
              <a:t>/</a:t>
            </a:r>
            <a:r>
              <a:rPr lang="en-IN" sz="3200" dirty="0" err="1" smtClean="0">
                <a:ln w="0"/>
                <a:solidFill>
                  <a:schemeClr val="accent1"/>
                </a:solidFill>
                <a:effectLst>
                  <a:outerShdw blurRad="38100" dist="25400" dir="5400000" algn="ctr" rotWithShape="0">
                    <a:srgbClr val="6E747A">
                      <a:alpha val="43000"/>
                    </a:srgbClr>
                  </a:outerShdw>
                </a:effectLst>
              </a:rPr>
              <a:t>FNew</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4281276" y="250320"/>
            <a:ext cx="3077738" cy="5312280"/>
          </a:xfrm>
          <a:prstGeom prst="rect">
            <a:avLst/>
          </a:prstGeom>
          <a:noFill/>
          <a:ln>
            <a:noFill/>
          </a:ln>
        </p:spPr>
      </p:pic>
      <p:sp>
        <p:nvSpPr>
          <p:cNvPr id="4"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New Product</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21582651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FurnishedProducts</a:t>
            </a:r>
            <a:r>
              <a:rPr lang="en-IN" sz="3200" dirty="0" smtClean="0">
                <a:ln w="0"/>
                <a:solidFill>
                  <a:schemeClr val="accent1"/>
                </a:solidFill>
                <a:effectLst>
                  <a:outerShdw blurRad="38100" dist="25400" dir="5400000" algn="ctr" rotWithShape="0">
                    <a:srgbClr val="6E747A">
                      <a:alpha val="43000"/>
                    </a:srgbClr>
                  </a:outerShdw>
                </a:effectLst>
              </a:rPr>
              <a:t>/</a:t>
            </a:r>
            <a:r>
              <a:rPr lang="en-IN" sz="3200" dirty="0" err="1" smtClean="0">
                <a:ln w="0"/>
                <a:solidFill>
                  <a:schemeClr val="accent1"/>
                </a:solidFill>
                <a:effectLst>
                  <a:outerShdw blurRad="38100" dist="25400" dir="5400000" algn="ctr" rotWithShape="0">
                    <a:srgbClr val="6E747A">
                      <a:alpha val="43000"/>
                    </a:srgbClr>
                  </a:outerShdw>
                </a:effectLst>
              </a:rPr>
              <a:t>FUpdate</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26429" y="435377"/>
            <a:ext cx="3001268" cy="5180290"/>
          </a:xfrm>
          <a:prstGeom prst="rect">
            <a:avLst/>
          </a:prstGeom>
          <a:noFill/>
          <a:ln>
            <a:noFill/>
          </a:ln>
        </p:spPr>
      </p:pic>
      <p:pic>
        <p:nvPicPr>
          <p:cNvPr id="4" name="Picture 3">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824794" y="435377"/>
            <a:ext cx="3014985" cy="5203967"/>
          </a:xfrm>
          <a:prstGeom prst="rect">
            <a:avLst/>
          </a:prstGeom>
          <a:noFill/>
          <a:ln>
            <a:noFill/>
          </a:ln>
        </p:spPr>
      </p:pic>
      <p:sp>
        <p:nvSpPr>
          <p:cNvPr id="5" name="Title 1"/>
          <p:cNvSpPr txBox="1">
            <a:spLocks/>
          </p:cNvSpPr>
          <p:nvPr/>
        </p:nvSpPr>
        <p:spPr>
          <a:xfrm>
            <a:off x="8948286" y="1125251"/>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Update Product</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Slide Number Placeholder 7"/>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11342298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FurnishedProducts</a:t>
            </a:r>
            <a:r>
              <a:rPr lang="en-IN" sz="3200" dirty="0" smtClean="0">
                <a:ln w="0"/>
                <a:solidFill>
                  <a:schemeClr val="accent1"/>
                </a:solidFill>
                <a:effectLst>
                  <a:outerShdw blurRad="38100" dist="25400" dir="5400000" algn="ctr" rotWithShape="0">
                    <a:srgbClr val="6E747A">
                      <a:alpha val="43000"/>
                    </a:srgbClr>
                  </a:outerShdw>
                </a:effectLst>
              </a:rPr>
              <a:t>/</a:t>
            </a:r>
            <a:r>
              <a:rPr lang="en-IN" sz="3200" dirty="0" err="1" smtClean="0">
                <a:ln w="0"/>
                <a:solidFill>
                  <a:schemeClr val="accent1"/>
                </a:solidFill>
                <a:effectLst>
                  <a:outerShdw blurRad="38100" dist="25400" dir="5400000" algn="ctr" rotWithShape="0">
                    <a:srgbClr val="6E747A">
                      <a:alpha val="43000"/>
                    </a:srgbClr>
                  </a:outerShdw>
                </a:effectLst>
              </a:rPr>
              <a:t>FDelete</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3" name="Picture 2">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860892" y="573138"/>
            <a:ext cx="2914183" cy="5029979"/>
          </a:xfrm>
          <a:prstGeom prst="rect">
            <a:avLst/>
          </a:prstGeom>
          <a:noFill/>
          <a:ln>
            <a:noFill/>
          </a:ln>
        </p:spPr>
      </p:pic>
      <p:pic>
        <p:nvPicPr>
          <p:cNvPr id="4" name="Picture 3">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826671" y="541208"/>
            <a:ext cx="2932682" cy="5061909"/>
          </a:xfrm>
          <a:prstGeom prst="rect">
            <a:avLst/>
          </a:prstGeom>
          <a:noFill/>
          <a:ln>
            <a:noFill/>
          </a:ln>
        </p:spPr>
      </p:pic>
      <p:sp>
        <p:nvSpPr>
          <p:cNvPr id="5" name="Title 1"/>
          <p:cNvSpPr txBox="1">
            <a:spLocks/>
          </p:cNvSpPr>
          <p:nvPr/>
        </p:nvSpPr>
        <p:spPr>
          <a:xfrm>
            <a:off x="8759353" y="1514264"/>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Delete</a:t>
            </a:r>
          </a:p>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Product</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8" name="Slide Number Placeholder 7"/>
          <p:cNvSpPr>
            <a:spLocks noGrp="1"/>
          </p:cNvSpPr>
          <p:nvPr>
            <p:ph type="sldNum" sz="quarter" idx="12"/>
          </p:nvPr>
        </p:nvSpPr>
        <p:spPr/>
        <p:txBody>
          <a:bodyPr/>
          <a:lstStyle/>
          <a:p>
            <a:fld id="{D57F1E4F-1CFF-5643-939E-217C01CDF565}" type="slidenum">
              <a:rPr lang="en-US" smtClean="0"/>
              <a:pPr/>
              <a:t>34</a:t>
            </a:fld>
            <a:endParaRPr lang="en-US" dirty="0"/>
          </a:p>
        </p:txBody>
      </p:sp>
    </p:spTree>
    <p:extLst>
      <p:ext uri="{BB962C8B-B14F-4D97-AF65-F5344CB8AC3E}">
        <p14:creationId xmlns:p14="http://schemas.microsoft.com/office/powerpoint/2010/main" val="14821209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Place Order</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PlaceOrder</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1706898" y="597275"/>
            <a:ext cx="2791004" cy="4817367"/>
          </a:xfrm>
          <a:prstGeom prst="rect">
            <a:avLst/>
          </a:prstGeom>
          <a:noFill/>
          <a:ln>
            <a:noFill/>
          </a:ln>
        </p:spPr>
      </p:pic>
      <p:pic>
        <p:nvPicPr>
          <p:cNvPr id="5" name="Picture 4">
            <a:extLst>
              <a:ext uri="{FF2B5EF4-FFF2-40B4-BE49-F238E27FC236}">
                <a16:creationId xmlns="" xmlns:a16="http://schemas.microsoft.com/office/drawing/2014/main" id="{00000000-0000-0000-0000-000000000000}"/>
              </a:ext>
            </a:extLst>
          </p:cNvPr>
          <p:cNvPicPr>
            <a:picLocks noChangeAspect="1"/>
          </p:cNvPicPr>
          <p:nvPr/>
        </p:nvPicPr>
        <p:blipFill>
          <a:blip r:embed="rId4">
            <a:lum/>
            <a:alphaModFix/>
          </a:blip>
          <a:srcRect/>
          <a:stretch>
            <a:fillRect/>
          </a:stretch>
        </p:blipFill>
        <p:spPr>
          <a:xfrm>
            <a:off x="5405060" y="868937"/>
            <a:ext cx="2476221" cy="4274041"/>
          </a:xfrm>
          <a:prstGeom prst="rect">
            <a:avLst/>
          </a:prstGeom>
          <a:noFill/>
          <a:ln>
            <a:noFill/>
          </a:ln>
        </p:spPr>
      </p:pic>
      <p:sp>
        <p:nvSpPr>
          <p:cNvPr id="8" name="Slide Number Placeholder 7"/>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33048914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031200" y="269640"/>
            <a:ext cx="3159535" cy="5453464"/>
          </a:xfrm>
          <a:prstGeom prst="rect">
            <a:avLst/>
          </a:prstGeom>
          <a:noFill/>
          <a:ln>
            <a:noFill/>
          </a:ln>
        </p:spPr>
      </p:pic>
      <p:sp>
        <p:nvSpPr>
          <p:cNvPr id="3"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In Transit</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InTransit</a:t>
            </a:r>
            <a:endParaRPr lang="en-IN" sz="3200" dirty="0">
              <a:ln w="0"/>
              <a:solidFill>
                <a:schemeClr val="accent1"/>
              </a:solidFill>
              <a:effectLst>
                <a:outerShdw blurRad="38100" dist="25400" dir="5400000" algn="ctr" rotWithShape="0">
                  <a:srgbClr val="6E747A">
                    <a:alpha val="43000"/>
                  </a:srgbClr>
                </a:outerShdw>
              </a:effectLst>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4180252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719384" y="158429"/>
            <a:ext cx="3249827" cy="5609312"/>
          </a:xfrm>
          <a:prstGeom prst="rect">
            <a:avLst/>
          </a:prstGeom>
          <a:noFill/>
          <a:ln>
            <a:noFill/>
          </a:ln>
        </p:spPr>
      </p:pic>
      <p:sp>
        <p:nvSpPr>
          <p:cNvPr id="3"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Delivery</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Menu/Update/Delivery</a:t>
            </a:r>
            <a:endParaRPr lang="en-IN" sz="3200" dirty="0">
              <a:ln w="0"/>
              <a:solidFill>
                <a:schemeClr val="accent1"/>
              </a:solidFill>
              <a:effectLst>
                <a:outerShdw blurRad="38100" dist="25400" dir="5400000" algn="ctr" rotWithShape="0">
                  <a:srgbClr val="6E747A">
                    <a:alpha val="43000"/>
                  </a:srgbClr>
                </a:outerShdw>
              </a:effectLst>
            </a:endParaRPr>
          </a:p>
        </p:txBody>
      </p:sp>
      <p:sp>
        <p:nvSpPr>
          <p:cNvPr id="7" name="Slide Number Placeholder 6"/>
          <p:cNvSpPr>
            <a:spLocks noGrp="1"/>
          </p:cNvSpPr>
          <p:nvPr>
            <p:ph type="sldNum" sz="quarter" idx="12"/>
          </p:nvPr>
        </p:nvSpPr>
        <p:spPr/>
        <p:txBody>
          <a:bodyPr/>
          <a:lstStyle/>
          <a:p>
            <a:fld id="{D57F1E4F-1CFF-5643-939E-217C01CDF565}" type="slidenum">
              <a:rPr lang="en-US" smtClean="0"/>
              <a:pPr/>
              <a:t>37</a:t>
            </a:fld>
            <a:endParaRPr lang="en-US" dirty="0"/>
          </a:p>
        </p:txBody>
      </p:sp>
    </p:spTree>
    <p:extLst>
      <p:ext uri="{BB962C8B-B14F-4D97-AF65-F5344CB8AC3E}">
        <p14:creationId xmlns:p14="http://schemas.microsoft.com/office/powerpoint/2010/main" val="2871469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Update Supplier </a:t>
            </a:r>
          </a:p>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Details</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a:t>
            </a:r>
            <a:r>
              <a:rPr lang="en-IN" sz="3200" dirty="0" err="1" smtClean="0">
                <a:ln w="0"/>
                <a:solidFill>
                  <a:schemeClr val="accent1"/>
                </a:solidFill>
                <a:effectLst>
                  <a:outerShdw blurRad="38100" dist="25400" dir="5400000" algn="ctr" rotWithShape="0">
                    <a:srgbClr val="6E747A">
                      <a:alpha val="43000"/>
                    </a:srgbClr>
                  </a:outerShdw>
                </a:effectLst>
              </a:rPr>
              <a:t>SupplierDisplay</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031200" y="269640"/>
            <a:ext cx="3085395" cy="5325496"/>
          </a:xfrm>
          <a:prstGeom prst="rect">
            <a:avLst/>
          </a:prstGeom>
          <a:noFill/>
          <a:ln>
            <a:noFill/>
          </a:ln>
        </p:spPr>
      </p:pic>
      <p:sp>
        <p:nvSpPr>
          <p:cNvPr id="7" name="Slide Number Placeholder 6"/>
          <p:cNvSpPr>
            <a:spLocks noGrp="1"/>
          </p:cNvSpPr>
          <p:nvPr>
            <p:ph type="sldNum" sz="quarter" idx="12"/>
          </p:nvPr>
        </p:nvSpPr>
        <p:spPr/>
        <p:txBody>
          <a:bodyPr/>
          <a:lstStyle/>
          <a:p>
            <a:fld id="{D57F1E4F-1CFF-5643-939E-217C01CDF565}" type="slidenum">
              <a:rPr lang="en-US" smtClean="0"/>
              <a:pPr/>
              <a:t>38</a:t>
            </a:fld>
            <a:endParaRPr lang="en-US" dirty="0"/>
          </a:p>
        </p:txBody>
      </p:sp>
    </p:spTree>
    <p:extLst>
      <p:ext uri="{BB962C8B-B14F-4D97-AF65-F5344CB8AC3E}">
        <p14:creationId xmlns:p14="http://schemas.microsoft.com/office/powerpoint/2010/main" val="179123887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Update</a:t>
            </a:r>
          </a:p>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Customer</a:t>
            </a:r>
          </a:p>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Details</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TextBox 2"/>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Menu/Update/Customer</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4" name="Picture 3">
            <a:extLst>
              <a:ext uri="{FF2B5EF4-FFF2-40B4-BE49-F238E27FC236}">
                <a16:creationId xmlns="" xmlns:a16="http://schemas.microsoft.com/office/drawing/2014/main" id="{00000000-0000-0000-0000-000000000000}"/>
              </a:ext>
            </a:extLst>
          </p:cNvPr>
          <p:cNvPicPr>
            <a:picLocks noChangeAspect="1"/>
          </p:cNvPicPr>
          <p:nvPr/>
        </p:nvPicPr>
        <p:blipFill>
          <a:blip r:embed="rId3">
            <a:lum/>
            <a:alphaModFix/>
          </a:blip>
          <a:srcRect/>
          <a:stretch>
            <a:fillRect/>
          </a:stretch>
        </p:blipFill>
        <p:spPr>
          <a:xfrm>
            <a:off x="3855308" y="335327"/>
            <a:ext cx="3094530" cy="5341264"/>
          </a:xfrm>
          <a:prstGeom prst="rect">
            <a:avLst/>
          </a:prstGeom>
          <a:noFill/>
          <a:ln>
            <a:noFill/>
          </a:ln>
        </p:spPr>
      </p:pic>
      <p:sp>
        <p:nvSpPr>
          <p:cNvPr id="7" name="Slide Number Placeholder 6"/>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2845956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949" y="117909"/>
            <a:ext cx="10018713" cy="931245"/>
          </a:xfrm>
        </p:spPr>
        <p:txBody>
          <a:bodyPr>
            <a:normAutofit/>
          </a:bodyPr>
          <a:lstStyle/>
          <a:p>
            <a:r>
              <a:rPr lang="en-IN" sz="4400" b="1" dirty="0" smtClean="0">
                <a:ln w="12700">
                  <a:solidFill>
                    <a:schemeClr val="tx2">
                      <a:lumMod val="75000"/>
                    </a:schemeClr>
                  </a:solidFill>
                  <a:prstDash val="solid"/>
                </a:ln>
                <a:solidFill>
                  <a:srgbClr val="FFC000"/>
                </a:solidFill>
                <a:effectLst>
                  <a:outerShdw dist="38100" dir="2640000" algn="bl" rotWithShape="0">
                    <a:schemeClr val="tx2">
                      <a:lumMod val="75000"/>
                    </a:schemeClr>
                  </a:outerShdw>
                </a:effectLst>
              </a:rPr>
              <a:t>Privileges given to the users of the app :</a:t>
            </a:r>
            <a:endParaRPr lang="en-IN" sz="4400" b="1" dirty="0">
              <a:ln w="12700">
                <a:solidFill>
                  <a:schemeClr val="tx2">
                    <a:lumMod val="75000"/>
                  </a:schemeClr>
                </a:solidFill>
                <a:prstDash val="solid"/>
              </a:ln>
              <a:solidFill>
                <a:srgbClr val="FFC000"/>
              </a:solidFill>
              <a:effectLst>
                <a:outerShdw dist="38100" dir="2640000" algn="bl" rotWithShape="0">
                  <a:schemeClr val="tx2">
                    <a:lumMod val="75000"/>
                  </a:schemeClr>
                </a:outerShdw>
              </a:effectLs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45515209"/>
              </p:ext>
            </p:extLst>
          </p:nvPr>
        </p:nvGraphicFramePr>
        <p:xfrm>
          <a:off x="1955949" y="1675598"/>
          <a:ext cx="10018713" cy="4138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http://thumb1.shutterstock.com/display_pic_with_logo/1290487/232492234/stock-vector-produce-shop-keeper-fruit-and-vegetables-retail-business-owner-working-in-his-own-store-flat-232492234.jpg"/>
          <p:cNvPicPr>
            <a:picLocks noChangeAspect="1" noChangeArrowheads="1"/>
          </p:cNvPicPr>
          <p:nvPr/>
        </p:nvPicPr>
        <p:blipFill rotWithShape="1">
          <a:blip r:embed="rId7">
            <a:extLst>
              <a:ext uri="{28A0092B-C50C-407E-A947-70E740481C1C}">
                <a14:useLocalDpi xmlns:a14="http://schemas.microsoft.com/office/drawing/2010/main" val="0"/>
              </a:ext>
            </a:extLst>
          </a:blip>
          <a:srcRect b="8228"/>
          <a:stretch/>
        </p:blipFill>
        <p:spPr bwMode="auto">
          <a:xfrm>
            <a:off x="1301430" y="1588971"/>
            <a:ext cx="4000718" cy="413966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06047873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8286134" y="1093850"/>
            <a:ext cx="3170142" cy="1912109"/>
          </a:xfrm>
          <a:prstGeom prst="rect">
            <a:avLst/>
          </a:prstGeom>
        </p:spPr>
        <p:txBody>
          <a:bodyPr>
            <a:no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5400"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Export</a:t>
            </a:r>
            <a:endParaRPr lang="en-I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TextBox 3"/>
          <p:cNvSpPr txBox="1"/>
          <p:nvPr/>
        </p:nvSpPr>
        <p:spPr>
          <a:xfrm>
            <a:off x="1520328" y="6009295"/>
            <a:ext cx="10245686"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IN" sz="3200" dirty="0" smtClean="0">
                <a:ln w="0"/>
                <a:solidFill>
                  <a:schemeClr val="accent1"/>
                </a:solidFill>
                <a:effectLst>
                  <a:outerShdw blurRad="38100" dist="25400" dir="5400000" algn="ctr" rotWithShape="0">
                    <a:srgbClr val="6E747A">
                      <a:alpha val="43000"/>
                    </a:srgbClr>
                  </a:outerShdw>
                </a:effectLst>
              </a:rPr>
              <a:t>Flow : Overflow Menu/Export</a:t>
            </a:r>
            <a:endParaRPr lang="en-IN" sz="3200" dirty="0">
              <a:ln w="0"/>
              <a:solidFill>
                <a:schemeClr val="accent1"/>
              </a:solidFill>
              <a:effectLst>
                <a:outerShdw blurRad="38100" dist="25400" dir="5400000" algn="ctr" rotWithShape="0">
                  <a:srgbClr val="6E747A">
                    <a:alpha val="43000"/>
                  </a:srgbClr>
                </a:outerShdw>
              </a:effectLst>
            </a:endParaRPr>
          </a:p>
        </p:txBody>
      </p:sp>
      <p:pic>
        <p:nvPicPr>
          <p:cNvPr id="1026" name="Picture 2" descr="C:\Users\Adarsh\Desktop\Screenshot_2015-11-01-18-19-50.png"/>
          <p:cNvPicPr>
            <a:picLocks noChangeAspect="1" noChangeArrowheads="1"/>
          </p:cNvPicPr>
          <p:nvPr/>
        </p:nvPicPr>
        <p:blipFill>
          <a:blip r:embed="rId3"/>
          <a:srcRect/>
          <a:stretch>
            <a:fillRect/>
          </a:stretch>
        </p:blipFill>
        <p:spPr bwMode="auto">
          <a:xfrm>
            <a:off x="1584960" y="658706"/>
            <a:ext cx="2936240" cy="4893733"/>
          </a:xfrm>
          <a:prstGeom prst="rect">
            <a:avLst/>
          </a:prstGeom>
          <a:noFill/>
        </p:spPr>
      </p:pic>
      <p:pic>
        <p:nvPicPr>
          <p:cNvPr id="1027" name="Picture 3" descr="C:\Users\Adarsh\Desktop\Screenshot_2015-11-01-18-20-01.png"/>
          <p:cNvPicPr>
            <a:picLocks noChangeAspect="1" noChangeArrowheads="1"/>
          </p:cNvPicPr>
          <p:nvPr/>
        </p:nvPicPr>
        <p:blipFill>
          <a:blip r:embed="rId4"/>
          <a:srcRect/>
          <a:stretch>
            <a:fillRect/>
          </a:stretch>
        </p:blipFill>
        <p:spPr bwMode="auto">
          <a:xfrm>
            <a:off x="1584960" y="658706"/>
            <a:ext cx="2936240" cy="4893733"/>
          </a:xfrm>
          <a:prstGeom prst="rect">
            <a:avLst/>
          </a:prstGeom>
          <a:noFill/>
        </p:spPr>
      </p:pic>
      <p:pic>
        <p:nvPicPr>
          <p:cNvPr id="1028" name="Picture 4" descr="C:\Users\Adarsh\Desktop\Screenshot_2015-11-01-18-19-50.png"/>
          <p:cNvPicPr>
            <a:picLocks noChangeAspect="1" noChangeArrowheads="1"/>
          </p:cNvPicPr>
          <p:nvPr/>
        </p:nvPicPr>
        <p:blipFill>
          <a:blip r:embed="rId3"/>
          <a:srcRect/>
          <a:stretch>
            <a:fillRect/>
          </a:stretch>
        </p:blipFill>
        <p:spPr bwMode="auto">
          <a:xfrm>
            <a:off x="5334000" y="635000"/>
            <a:ext cx="2915920" cy="4859867"/>
          </a:xfrm>
          <a:prstGeom prst="rect">
            <a:avLst/>
          </a:prstGeom>
          <a:noFill/>
        </p:spPr>
      </p:pic>
      <p:sp>
        <p:nvSpPr>
          <p:cNvPr id="6" name="Slide Number Placeholder 5"/>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309249016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16117" y="889000"/>
            <a:ext cx="10018713" cy="5647266"/>
          </a:xfrm>
        </p:spPr>
        <p:txBody>
          <a:bodyPr>
            <a:noAutofit/>
          </a:bodyPr>
          <a:lstStyle/>
          <a:p>
            <a:pPr marL="0" indent="0" algn="ctr">
              <a:buNone/>
            </a:pPr>
            <a:r>
              <a:rPr lang="en-US" sz="2000" b="1" u="sng" dirty="0" smtClean="0">
                <a:latin typeface="Century Gothic" panose="020B0502020202020204" pitchFamily="34" charset="0"/>
              </a:rPr>
              <a:t>USING ECLIPSE MARS AND TOMCAT SERVER </a:t>
            </a:r>
          </a:p>
          <a:p>
            <a:pPr marL="0" indent="0">
              <a:buNone/>
            </a:pPr>
            <a:r>
              <a:rPr lang="en-US" sz="2000" b="1" dirty="0" smtClean="0">
                <a:latin typeface="Century Gothic" panose="020B0502020202020204" pitchFamily="34" charset="0"/>
              </a:rPr>
              <a:t>1. </a:t>
            </a:r>
            <a:r>
              <a:rPr lang="en-US" sz="2000" dirty="0" smtClean="0">
                <a:latin typeface="Century Gothic" panose="020B0502020202020204" pitchFamily="34" charset="0"/>
              </a:rPr>
              <a:t>Import the </a:t>
            </a:r>
            <a:r>
              <a:rPr lang="en-US" sz="2000" dirty="0" err="1" smtClean="0">
                <a:latin typeface="Century Gothic" panose="020B0502020202020204" pitchFamily="34" charset="0"/>
              </a:rPr>
              <a:t>MainActivity</a:t>
            </a:r>
            <a:r>
              <a:rPr lang="en-US" sz="2000" dirty="0" smtClean="0">
                <a:latin typeface="Century Gothic" panose="020B0502020202020204" pitchFamily="34" charset="0"/>
              </a:rPr>
              <a:t> as an Android Project.</a:t>
            </a:r>
          </a:p>
          <a:p>
            <a:pPr marL="971550" lvl="1" indent="-514350">
              <a:buFont typeface="+mj-lt"/>
              <a:buAutoNum type="romanLcPeriod"/>
            </a:pPr>
            <a:r>
              <a:rPr lang="en-US" dirty="0" smtClean="0">
                <a:latin typeface="Century Gothic" panose="020B0502020202020204" pitchFamily="34" charset="0"/>
              </a:rPr>
              <a:t>File-&gt;Import-&gt;Android-&gt;Existing Android Code Into Workspace</a:t>
            </a:r>
          </a:p>
          <a:p>
            <a:pPr marL="971550" lvl="1" indent="-514350">
              <a:buFont typeface="+mj-lt"/>
              <a:buAutoNum type="romanLcPeriod"/>
            </a:pPr>
            <a:r>
              <a:rPr lang="en-US" dirty="0" smtClean="0">
                <a:latin typeface="Century Gothic" panose="020B0502020202020204" pitchFamily="34" charset="0"/>
              </a:rPr>
              <a:t>Select the </a:t>
            </a:r>
            <a:r>
              <a:rPr lang="en-US" dirty="0" err="1" smtClean="0">
                <a:latin typeface="Century Gothic" panose="020B0502020202020204" pitchFamily="34" charset="0"/>
              </a:rPr>
              <a:t>MainActivity</a:t>
            </a:r>
            <a:r>
              <a:rPr lang="en-US" dirty="0" smtClean="0">
                <a:latin typeface="Century Gothic" panose="020B0502020202020204" pitchFamily="34" charset="0"/>
              </a:rPr>
              <a:t> Folder</a:t>
            </a:r>
          </a:p>
          <a:p>
            <a:pPr marL="971550" lvl="1" indent="-514350">
              <a:buFont typeface="+mj-lt"/>
              <a:buAutoNum type="romanLcPeriod"/>
            </a:pPr>
            <a:r>
              <a:rPr lang="en-US" dirty="0" smtClean="0">
                <a:latin typeface="Century Gothic" panose="020B0502020202020204" pitchFamily="34" charset="0"/>
              </a:rPr>
              <a:t>Check Copy into workspace</a:t>
            </a:r>
          </a:p>
          <a:p>
            <a:pPr marL="0" indent="0">
              <a:buNone/>
            </a:pPr>
            <a:r>
              <a:rPr lang="en-US" sz="2000" b="1" dirty="0" smtClean="0">
                <a:latin typeface="Century Gothic" panose="020B0502020202020204" pitchFamily="34" charset="0"/>
              </a:rPr>
              <a:t>2. </a:t>
            </a:r>
            <a:r>
              <a:rPr lang="en-US" sz="2000" dirty="0" smtClean="0">
                <a:latin typeface="Century Gothic" panose="020B0502020202020204" pitchFamily="34" charset="0"/>
              </a:rPr>
              <a:t>Similarly import android-support-v7-appcompat located at</a:t>
            </a:r>
          </a:p>
          <a:p>
            <a:pPr marL="0" indent="0">
              <a:buNone/>
            </a:pPr>
            <a:r>
              <a:rPr lang="en-US" sz="2000" dirty="0" smtClean="0">
                <a:latin typeface="Century Gothic" panose="020B0502020202020204" pitchFamily="34" charset="0"/>
              </a:rPr>
              <a:t>		</a:t>
            </a:r>
            <a:r>
              <a:rPr lang="en-US" sz="2000" dirty="0" err="1" smtClean="0">
                <a:latin typeface="Century Gothic" panose="020B0502020202020204" pitchFamily="34" charset="0"/>
              </a:rPr>
              <a:t>YourSDK</a:t>
            </a:r>
            <a:r>
              <a:rPr lang="en-US" sz="2000" dirty="0" smtClean="0">
                <a:latin typeface="Century Gothic" panose="020B0502020202020204" pitchFamily="34" charset="0"/>
              </a:rPr>
              <a:t>\extras\android\support\v7\</a:t>
            </a:r>
          </a:p>
          <a:p>
            <a:pPr marL="0" indent="0">
              <a:buNone/>
            </a:pPr>
            <a:r>
              <a:rPr lang="en-US" sz="2000" b="1" dirty="0" smtClean="0">
                <a:latin typeface="Century Gothic" panose="020B0502020202020204" pitchFamily="34" charset="0"/>
              </a:rPr>
              <a:t>3. </a:t>
            </a:r>
            <a:r>
              <a:rPr lang="en-US" sz="2000" dirty="0" smtClean="0">
                <a:latin typeface="Century Gothic" panose="020B0502020202020204" pitchFamily="34" charset="0"/>
              </a:rPr>
              <a:t>Import </a:t>
            </a:r>
            <a:r>
              <a:rPr lang="en-US" sz="2000" dirty="0" err="1" smtClean="0">
                <a:latin typeface="Century Gothic" panose="020B0502020202020204" pitchFamily="34" charset="0"/>
              </a:rPr>
              <a:t>webapp</a:t>
            </a:r>
            <a:r>
              <a:rPr lang="en-US" sz="2000" dirty="0" smtClean="0">
                <a:latin typeface="Century Gothic" panose="020B0502020202020204" pitchFamily="34" charset="0"/>
              </a:rPr>
              <a:t> as a folder.</a:t>
            </a:r>
          </a:p>
          <a:p>
            <a:pPr marL="971550" lvl="1" indent="-514350">
              <a:buFont typeface="+mj-lt"/>
              <a:buAutoNum type="romanLcPeriod"/>
            </a:pPr>
            <a:r>
              <a:rPr lang="en-US" dirty="0" smtClean="0">
                <a:latin typeface="Century Gothic" panose="020B0502020202020204" pitchFamily="34" charset="0"/>
              </a:rPr>
              <a:t>File-&gt;Import-&gt;General-&gt;Existing Projects into Workspace</a:t>
            </a:r>
          </a:p>
          <a:p>
            <a:pPr marL="971550" lvl="1" indent="-514350">
              <a:buFont typeface="+mj-lt"/>
              <a:buAutoNum type="romanLcPeriod"/>
            </a:pPr>
            <a:r>
              <a:rPr lang="en-US" dirty="0" smtClean="0">
                <a:latin typeface="Century Gothic" panose="020B0502020202020204" pitchFamily="34" charset="0"/>
              </a:rPr>
              <a:t>Select the </a:t>
            </a:r>
            <a:r>
              <a:rPr lang="en-US" dirty="0" err="1" smtClean="0">
                <a:latin typeface="Century Gothic" panose="020B0502020202020204" pitchFamily="34" charset="0"/>
              </a:rPr>
              <a:t>webapp</a:t>
            </a:r>
            <a:r>
              <a:rPr lang="en-US" dirty="0" smtClean="0">
                <a:latin typeface="Century Gothic" panose="020B0502020202020204" pitchFamily="34" charset="0"/>
              </a:rPr>
              <a:t> Folder</a:t>
            </a:r>
          </a:p>
          <a:p>
            <a:pPr marL="971550" lvl="1" indent="-514350">
              <a:buFont typeface="+mj-lt"/>
              <a:buAutoNum type="romanLcPeriod"/>
            </a:pPr>
            <a:r>
              <a:rPr lang="en-US" dirty="0" smtClean="0">
                <a:latin typeface="Century Gothic" panose="020B0502020202020204" pitchFamily="34" charset="0"/>
              </a:rPr>
              <a:t>Check Copy into workspace	</a:t>
            </a:r>
            <a:endParaRPr lang="en-US" dirty="0">
              <a:latin typeface="Century Gothic" panose="020B0502020202020204" pitchFamily="34" charset="0"/>
            </a:endParaRPr>
          </a:p>
        </p:txBody>
      </p:sp>
      <p:sp>
        <p:nvSpPr>
          <p:cNvPr id="4" name="Title 1"/>
          <p:cNvSpPr txBox="1">
            <a:spLocks/>
          </p:cNvSpPr>
          <p:nvPr/>
        </p:nvSpPr>
        <p:spPr>
          <a:xfrm>
            <a:off x="2495081" y="8467"/>
            <a:ext cx="8460784" cy="11333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Steps for Running the Project</a:t>
            </a:r>
            <a:endParaRPr lang="en-IN"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362380399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84309" y="1049866"/>
            <a:ext cx="10018713" cy="5486400"/>
          </a:xfrm>
        </p:spPr>
        <p:txBody>
          <a:bodyPr>
            <a:noAutofit/>
          </a:bodyPr>
          <a:lstStyle/>
          <a:p>
            <a:pPr marL="0" indent="0">
              <a:buNone/>
            </a:pPr>
            <a:r>
              <a:rPr lang="en-US" sz="2000" b="1" dirty="0" smtClean="0">
                <a:latin typeface="Century Gothic" panose="020B0502020202020204" pitchFamily="34" charset="0"/>
              </a:rPr>
              <a:t>4. </a:t>
            </a:r>
            <a:r>
              <a:rPr lang="en-US" sz="2000" dirty="0" smtClean="0">
                <a:latin typeface="Century Gothic" panose="020B0502020202020204" pitchFamily="34" charset="0"/>
              </a:rPr>
              <a:t>Import </a:t>
            </a:r>
            <a:r>
              <a:rPr lang="en-US" sz="2000" dirty="0" err="1">
                <a:latin typeface="Century Gothic" panose="020B0502020202020204" pitchFamily="34" charset="0"/>
              </a:rPr>
              <a:t>mysqldump.sql</a:t>
            </a:r>
            <a:r>
              <a:rPr lang="en-US" sz="2000" dirty="0">
                <a:latin typeface="Century Gothic" panose="020B0502020202020204" pitchFamily="34" charset="0"/>
              </a:rPr>
              <a:t> into your </a:t>
            </a:r>
            <a:r>
              <a:rPr lang="en-US" sz="2000" dirty="0" err="1">
                <a:latin typeface="Century Gothic" panose="020B0502020202020204" pitchFamily="34" charset="0"/>
              </a:rPr>
              <a:t>mySQL</a:t>
            </a:r>
            <a:r>
              <a:rPr lang="en-US" sz="2000" dirty="0">
                <a:latin typeface="Century Gothic" panose="020B0502020202020204" pitchFamily="34" charset="0"/>
              </a:rPr>
              <a:t> database(either by using MYSQL Workbench or </a:t>
            </a:r>
            <a:r>
              <a:rPr lang="en-US" sz="2000" dirty="0" err="1">
                <a:latin typeface="Century Gothic" panose="020B0502020202020204" pitchFamily="34" charset="0"/>
              </a:rPr>
              <a:t>cmd</a:t>
            </a:r>
            <a:r>
              <a:rPr lang="en-US" sz="2000" dirty="0">
                <a:latin typeface="Century Gothic" panose="020B0502020202020204" pitchFamily="34" charset="0"/>
              </a:rPr>
              <a:t>)</a:t>
            </a:r>
          </a:p>
          <a:p>
            <a:pPr marL="0" indent="0">
              <a:buNone/>
            </a:pPr>
            <a:r>
              <a:rPr lang="en-US" sz="2000" dirty="0">
                <a:latin typeface="Century Gothic" panose="020B0502020202020204" pitchFamily="34" charset="0"/>
              </a:rPr>
              <a:t>	Workbench steps :(Menu)Server-&gt;Data Import-&gt;Import from self-contained </a:t>
            </a:r>
            <a:r>
              <a:rPr lang="en-US" sz="2000" dirty="0" smtClean="0">
                <a:latin typeface="Century Gothic" panose="020B0502020202020204" pitchFamily="34" charset="0"/>
              </a:rPr>
              <a:t>	File-</a:t>
            </a:r>
            <a:r>
              <a:rPr lang="en-US" sz="2000" dirty="0">
                <a:latin typeface="Century Gothic" panose="020B0502020202020204" pitchFamily="34" charset="0"/>
              </a:rPr>
              <a:t>&gt;</a:t>
            </a:r>
            <a:r>
              <a:rPr lang="en-US" sz="2000" dirty="0" smtClean="0">
                <a:latin typeface="Century Gothic" panose="020B0502020202020204" pitchFamily="34" charset="0"/>
              </a:rPr>
              <a:t>start-import</a:t>
            </a:r>
            <a:endParaRPr lang="en-US" sz="2000" dirty="0">
              <a:latin typeface="Century Gothic" panose="020B0502020202020204" pitchFamily="34" charset="0"/>
            </a:endParaRPr>
          </a:p>
          <a:p>
            <a:pPr marL="0" indent="0">
              <a:buNone/>
            </a:pPr>
            <a:r>
              <a:rPr lang="en-US" sz="2000" b="1" dirty="0" smtClean="0">
                <a:latin typeface="Century Gothic" panose="020B0502020202020204" pitchFamily="34" charset="0"/>
              </a:rPr>
              <a:t>5. </a:t>
            </a:r>
            <a:r>
              <a:rPr lang="en-US" sz="2000" dirty="0" smtClean="0">
                <a:latin typeface="Century Gothic" panose="020B0502020202020204" pitchFamily="34" charset="0"/>
              </a:rPr>
              <a:t>Right </a:t>
            </a:r>
            <a:r>
              <a:rPr lang="en-US" sz="2000" dirty="0">
                <a:latin typeface="Century Gothic" panose="020B0502020202020204" pitchFamily="34" charset="0"/>
              </a:rPr>
              <a:t>click on </a:t>
            </a:r>
            <a:r>
              <a:rPr lang="en-US" sz="2000" dirty="0" err="1">
                <a:latin typeface="Century Gothic" panose="020B0502020202020204" pitchFamily="34" charset="0"/>
              </a:rPr>
              <a:t>webapp</a:t>
            </a:r>
            <a:r>
              <a:rPr lang="en-US" sz="2000" dirty="0">
                <a:latin typeface="Century Gothic" panose="020B0502020202020204" pitchFamily="34" charset="0"/>
              </a:rPr>
              <a:t>-&gt;Run as-&gt;Run on server-&gt;Manually define a new server-&gt;Tomcat v7.0 Server-&gt;Select the installation directory-&gt;</a:t>
            </a:r>
            <a:r>
              <a:rPr lang="en-US" sz="2000" dirty="0" smtClean="0">
                <a:latin typeface="Century Gothic" panose="020B0502020202020204" pitchFamily="34" charset="0"/>
              </a:rPr>
              <a:t>Finish</a:t>
            </a:r>
            <a:endParaRPr lang="en-US" sz="2000" dirty="0">
              <a:latin typeface="Century Gothic" panose="020B0502020202020204" pitchFamily="34" charset="0"/>
            </a:endParaRPr>
          </a:p>
          <a:p>
            <a:pPr marL="0" indent="0">
              <a:buNone/>
            </a:pPr>
            <a:r>
              <a:rPr lang="en-US" sz="2000" b="1" dirty="0" smtClean="0">
                <a:latin typeface="Century Gothic" panose="020B0502020202020204" pitchFamily="34" charset="0"/>
              </a:rPr>
              <a:t>6. </a:t>
            </a:r>
            <a:r>
              <a:rPr lang="en-US" sz="2000" dirty="0" smtClean="0">
                <a:latin typeface="Century Gothic" panose="020B0502020202020204" pitchFamily="34" charset="0"/>
              </a:rPr>
              <a:t>Right </a:t>
            </a:r>
            <a:r>
              <a:rPr lang="en-US" sz="2000" dirty="0">
                <a:latin typeface="Century Gothic" panose="020B0502020202020204" pitchFamily="34" charset="0"/>
              </a:rPr>
              <a:t>Click on </a:t>
            </a:r>
            <a:r>
              <a:rPr lang="en-US" sz="2000" dirty="0" err="1">
                <a:latin typeface="Century Gothic" panose="020B0502020202020204" pitchFamily="34" charset="0"/>
              </a:rPr>
              <a:t>MainActivity</a:t>
            </a:r>
            <a:r>
              <a:rPr lang="en-US" sz="2000" dirty="0">
                <a:latin typeface="Century Gothic" panose="020B0502020202020204" pitchFamily="34" charset="0"/>
              </a:rPr>
              <a:t>-&gt;Run As-&gt;Android Application </a:t>
            </a:r>
          </a:p>
          <a:p>
            <a:pPr marL="0" indent="0">
              <a:buNone/>
            </a:pPr>
            <a:endParaRPr lang="en-US" sz="2000" dirty="0">
              <a:latin typeface="Century Gothic" panose="020B0502020202020204" pitchFamily="34" charset="0"/>
            </a:endParaRPr>
          </a:p>
          <a:p>
            <a:pPr marL="0" indent="0">
              <a:buNone/>
            </a:pPr>
            <a:r>
              <a:rPr lang="en-US" sz="2000" b="1" dirty="0">
                <a:latin typeface="Century Gothic" panose="020B0502020202020204" pitchFamily="34" charset="0"/>
              </a:rPr>
              <a:t>To run the App on Intranet</a:t>
            </a:r>
            <a:r>
              <a:rPr lang="en-US" sz="2000" dirty="0">
                <a:latin typeface="Century Gothic" panose="020B0502020202020204" pitchFamily="34" charset="0"/>
              </a:rPr>
              <a:t>, you'll have to keep your phone and the machine on which the server is running on the same network, best way we found is to connect both machines with same </a:t>
            </a:r>
            <a:r>
              <a:rPr lang="en-US" sz="2000" dirty="0" err="1">
                <a:latin typeface="Century Gothic" panose="020B0502020202020204" pitchFamily="34" charset="0"/>
              </a:rPr>
              <a:t>wifi</a:t>
            </a:r>
            <a:r>
              <a:rPr lang="en-US" sz="2000" dirty="0">
                <a:latin typeface="Century Gothic" panose="020B0502020202020204" pitchFamily="34" charset="0"/>
              </a:rPr>
              <a:t> and: </a:t>
            </a:r>
          </a:p>
          <a:p>
            <a:pPr marL="0" indent="0">
              <a:buNone/>
            </a:pPr>
            <a:r>
              <a:rPr lang="en-US" sz="2000" dirty="0">
                <a:latin typeface="Century Gothic" panose="020B0502020202020204" pitchFamily="34" charset="0"/>
              </a:rPr>
              <a:t>1)Replace String </a:t>
            </a:r>
            <a:r>
              <a:rPr lang="en-US" sz="2000" dirty="0" err="1">
                <a:latin typeface="Century Gothic" panose="020B0502020202020204" pitchFamily="34" charset="0"/>
              </a:rPr>
              <a:t>url</a:t>
            </a:r>
            <a:r>
              <a:rPr lang="en-US" sz="2000" dirty="0">
                <a:latin typeface="Century Gothic" panose="020B0502020202020204" pitchFamily="34" charset="0"/>
              </a:rPr>
              <a:t> = "http://10.0.2.2:8080/</a:t>
            </a:r>
            <a:r>
              <a:rPr lang="en-US" sz="2000" dirty="0" err="1">
                <a:latin typeface="Century Gothic" panose="020B0502020202020204" pitchFamily="34" charset="0"/>
              </a:rPr>
              <a:t>webapp</a:t>
            </a:r>
            <a:r>
              <a:rPr lang="en-US" sz="2000" dirty="0">
                <a:latin typeface="Century Gothic" panose="020B0502020202020204" pitchFamily="34" charset="0"/>
              </a:rPr>
              <a:t>/</a:t>
            </a:r>
            <a:r>
              <a:rPr lang="en-US" sz="2000" dirty="0" err="1">
                <a:latin typeface="Century Gothic" panose="020B0502020202020204" pitchFamily="34" charset="0"/>
              </a:rPr>
              <a:t>reg</a:t>
            </a:r>
            <a:r>
              <a:rPr lang="en-US" sz="2000" dirty="0">
                <a:latin typeface="Century Gothic" panose="020B0502020202020204" pitchFamily="34" charset="0"/>
              </a:rPr>
              <a:t>";	</a:t>
            </a:r>
          </a:p>
          <a:p>
            <a:pPr marL="0" indent="0">
              <a:buNone/>
            </a:pPr>
            <a:r>
              <a:rPr lang="en-US" sz="2000" dirty="0">
                <a:latin typeface="Century Gothic" panose="020B0502020202020204" pitchFamily="34" charset="0"/>
              </a:rPr>
              <a:t>with	String </a:t>
            </a:r>
            <a:r>
              <a:rPr lang="en-US" sz="2000" dirty="0" err="1">
                <a:latin typeface="Century Gothic" panose="020B0502020202020204" pitchFamily="34" charset="0"/>
              </a:rPr>
              <a:t>url</a:t>
            </a:r>
            <a:r>
              <a:rPr lang="en-US" sz="2000" dirty="0">
                <a:latin typeface="Century Gothic" panose="020B0502020202020204" pitchFamily="34" charset="0"/>
              </a:rPr>
              <a:t> = "http://ip of machine on network:8080/</a:t>
            </a:r>
            <a:r>
              <a:rPr lang="en-US" sz="2000" dirty="0" err="1">
                <a:latin typeface="Century Gothic" panose="020B0502020202020204" pitchFamily="34" charset="0"/>
              </a:rPr>
              <a:t>webapp</a:t>
            </a:r>
            <a:r>
              <a:rPr lang="en-US" sz="2000" dirty="0">
                <a:latin typeface="Century Gothic" panose="020B0502020202020204" pitchFamily="34" charset="0"/>
              </a:rPr>
              <a:t>/</a:t>
            </a:r>
            <a:r>
              <a:rPr lang="en-US" sz="2000" dirty="0" err="1">
                <a:latin typeface="Century Gothic" panose="020B0502020202020204" pitchFamily="34" charset="0"/>
              </a:rPr>
              <a:t>reg</a:t>
            </a:r>
            <a:r>
              <a:rPr lang="en-US" sz="2000" dirty="0">
                <a:latin typeface="Century Gothic" panose="020B0502020202020204" pitchFamily="34" charset="0"/>
              </a:rPr>
              <a:t>"; in all </a:t>
            </a:r>
            <a:r>
              <a:rPr lang="en-US" sz="2000" dirty="0" err="1">
                <a:latin typeface="Century Gothic" panose="020B0502020202020204" pitchFamily="34" charset="0"/>
              </a:rPr>
              <a:t>AsyncTasks</a:t>
            </a:r>
            <a:r>
              <a:rPr lang="en-US" sz="2000" dirty="0">
                <a:latin typeface="Century Gothic" panose="020B0502020202020204" pitchFamily="34" charset="0"/>
              </a:rPr>
              <a:t> classes.</a:t>
            </a:r>
          </a:p>
        </p:txBody>
      </p:sp>
      <p:sp>
        <p:nvSpPr>
          <p:cNvPr id="5" name="Title 1"/>
          <p:cNvSpPr txBox="1">
            <a:spLocks/>
          </p:cNvSpPr>
          <p:nvPr/>
        </p:nvSpPr>
        <p:spPr>
          <a:xfrm>
            <a:off x="2495081" y="8467"/>
            <a:ext cx="8460784" cy="1133375"/>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48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Steps for Running the Project</a:t>
            </a:r>
            <a:endParaRPr lang="en-IN" sz="4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217729832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11500" dirty="0" smtClean="0"/>
              <a:t>Thank you</a:t>
            </a:r>
            <a:endParaRPr lang="en-US" sz="11500"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39685822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1868415477"/>
              </p:ext>
            </p:extLst>
          </p:nvPr>
        </p:nvGraphicFramePr>
        <p:xfrm>
          <a:off x="933651" y="1376413"/>
          <a:ext cx="11710737" cy="2849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100" name="Picture 4" descr="http://fscomps.fotosearch.com/compc/UNC/UNC252/u15538930.jpg"/>
          <p:cNvPicPr>
            <a:picLocks noChangeAspect="1" noChangeArrowheads="1"/>
          </p:cNvPicPr>
          <p:nvPr/>
        </p:nvPicPr>
        <p:blipFill rotWithShape="1">
          <a:blip r:embed="rId7">
            <a:extLst>
              <a:ext uri="{28A0092B-C50C-407E-A947-70E740481C1C}">
                <a14:useLocalDpi xmlns:a14="http://schemas.microsoft.com/office/drawing/2010/main" val="0"/>
              </a:ext>
            </a:extLst>
          </a:blip>
          <a:srcRect b="7930"/>
          <a:stretch/>
        </p:blipFill>
        <p:spPr bwMode="auto">
          <a:xfrm>
            <a:off x="1012224" y="924926"/>
            <a:ext cx="4019550" cy="346419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57F1E4F-1CFF-5643-939E-217C01CDF565}" type="slidenum">
              <a:rPr lang="en-US" smtClean="0"/>
              <a:pPr/>
              <a:t>5</a:t>
            </a:fld>
            <a:endParaRPr lang="en-US" dirty="0"/>
          </a:p>
        </p:txBody>
      </p:sp>
    </p:spTree>
    <p:extLst>
      <p:ext uri="{BB962C8B-B14F-4D97-AF65-F5344CB8AC3E}">
        <p14:creationId xmlns:p14="http://schemas.microsoft.com/office/powerpoint/2010/main" val="332824190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984253681"/>
              </p:ext>
            </p:extLst>
          </p:nvPr>
        </p:nvGraphicFramePr>
        <p:xfrm>
          <a:off x="1320681" y="596766"/>
          <a:ext cx="10730148" cy="53131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74" name="Picture 2" descr="http://schools.olatheschools.com/buildings/arborcreek/files/2013/09/Programmer-clipart1a.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477" y="723838"/>
            <a:ext cx="3790782" cy="447380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2076826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3003082" y="0"/>
            <a:ext cx="6796270" cy="1133375"/>
          </a:xfrm>
        </p:spPr>
        <p:txBody>
          <a:bodyPr>
            <a:normAutofit/>
          </a:bodyPr>
          <a:lstStyle/>
          <a:p>
            <a:r>
              <a:rPr lang="en-IN" sz="6000" b="1"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Internal Database</a:t>
            </a:r>
            <a:endParaRPr lang="en-IN" sz="60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6255080"/>
              </p:ext>
            </p:extLst>
          </p:nvPr>
        </p:nvGraphicFramePr>
        <p:xfrm>
          <a:off x="1724944" y="1622125"/>
          <a:ext cx="10018712" cy="212344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r>
                        <a:rPr lang="en-IN" dirty="0" smtClean="0"/>
                        <a:t>Column</a:t>
                      </a:r>
                      <a:r>
                        <a:rPr lang="en-IN" baseline="0" dirty="0" smtClean="0"/>
                        <a:t> name</a:t>
                      </a:r>
                      <a:endParaRPr lang="en-IN" dirty="0"/>
                    </a:p>
                  </a:txBody>
                  <a:tcPr/>
                </a:tc>
                <a:tc>
                  <a:txBody>
                    <a:bodyPr/>
                    <a:lstStyle/>
                    <a:p>
                      <a:r>
                        <a:rPr lang="en-IN" dirty="0" smtClean="0"/>
                        <a:t>Data type</a:t>
                      </a:r>
                      <a:endParaRPr lang="en-IN" dirty="0"/>
                    </a:p>
                  </a:txBody>
                  <a:tcPr/>
                </a:tc>
                <a:tc>
                  <a:txBody>
                    <a:bodyPr/>
                    <a:lstStyle/>
                    <a:p>
                      <a:r>
                        <a:rPr lang="en-IN" dirty="0" smtClean="0"/>
                        <a:t>Modifiers</a:t>
                      </a:r>
                      <a:endParaRPr lang="en-IN" dirty="0"/>
                    </a:p>
                  </a:txBody>
                  <a:tcPr/>
                </a:tc>
                <a:tc>
                  <a:txBody>
                    <a:bodyPr/>
                    <a:lstStyle/>
                    <a:p>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r>
                        <a:rPr lang="en-IN" dirty="0" smtClean="0"/>
                        <a:t>SID</a:t>
                      </a:r>
                      <a:endParaRPr lang="en-IN" dirty="0"/>
                    </a:p>
                  </a:txBody>
                  <a:tcPr/>
                </a:tc>
                <a:tc>
                  <a:txBody>
                    <a:bodyPr/>
                    <a:lstStyle/>
                    <a:p>
                      <a:r>
                        <a:rPr lang="en-IN" dirty="0" smtClean="0"/>
                        <a:t>Integer(Auto-increment)</a:t>
                      </a:r>
                      <a:endParaRPr lang="en-IN" dirty="0"/>
                    </a:p>
                  </a:txBody>
                  <a:tcPr/>
                </a:tc>
                <a:tc>
                  <a:txBody>
                    <a:bodyPr/>
                    <a:lstStyle/>
                    <a:p>
                      <a:r>
                        <a:rPr lang="en-IN" dirty="0" smtClean="0"/>
                        <a:t> Primary</a:t>
                      </a:r>
                      <a:r>
                        <a:rPr lang="en-IN" baseline="0" dirty="0" smtClean="0"/>
                        <a:t> Key</a:t>
                      </a:r>
                      <a:endParaRPr lang="en-IN" dirty="0"/>
                    </a:p>
                  </a:txBody>
                  <a:tcPr/>
                </a:tc>
                <a:tc>
                  <a:txBody>
                    <a:bodyPr/>
                    <a:lstStyle/>
                    <a:p>
                      <a:endParaRPr lang="en-IN" dirty="0"/>
                    </a:p>
                  </a:txBody>
                  <a:tcPr/>
                </a:tc>
                <a:extLst>
                  <a:ext uri="{0D108BD9-81ED-4DB2-BD59-A6C34878D82A}">
                    <a16:rowId xmlns="" xmlns:a16="http://schemas.microsoft.com/office/drawing/2014/main" val="2063139026"/>
                  </a:ext>
                </a:extLst>
              </a:tr>
              <a:tr h="370840">
                <a:tc>
                  <a:txBody>
                    <a:bodyPr/>
                    <a:lstStyle/>
                    <a:p>
                      <a:r>
                        <a:rPr lang="en-IN" dirty="0" err="1" smtClean="0"/>
                        <a:t>Supplier_Name</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Name</a:t>
                      </a:r>
                      <a:r>
                        <a:rPr lang="en-IN" baseline="0" dirty="0" smtClean="0"/>
                        <a:t> of the Supplier Company</a:t>
                      </a:r>
                      <a:endParaRPr lang="en-IN" dirty="0"/>
                    </a:p>
                  </a:txBody>
                  <a:tcPr/>
                </a:tc>
                <a:extLst>
                  <a:ext uri="{0D108BD9-81ED-4DB2-BD59-A6C34878D82A}">
                    <a16:rowId xmlns="" xmlns:a16="http://schemas.microsoft.com/office/drawing/2014/main" val="3701111312"/>
                  </a:ext>
                </a:extLst>
              </a:tr>
              <a:tr h="370840">
                <a:tc>
                  <a:txBody>
                    <a:bodyPr/>
                    <a:lstStyle/>
                    <a:p>
                      <a:r>
                        <a:rPr lang="en-IN" dirty="0" smtClean="0"/>
                        <a:t>Phone</a:t>
                      </a:r>
                      <a:endParaRPr lang="en-IN" dirty="0"/>
                    </a:p>
                  </a:txBody>
                  <a:tcPr/>
                </a:tc>
                <a:tc>
                  <a:txBody>
                    <a:bodyPr/>
                    <a:lstStyle/>
                    <a:p>
                      <a:r>
                        <a:rPr lang="en-IN" dirty="0" smtClean="0"/>
                        <a:t>Numeric (15)</a:t>
                      </a:r>
                      <a:endParaRPr lang="en-IN" dirty="0"/>
                    </a:p>
                  </a:txBody>
                  <a:tcPr/>
                </a:tc>
                <a:tc>
                  <a:txBody>
                    <a:bodyPr/>
                    <a:lstStyle/>
                    <a:p>
                      <a:r>
                        <a:rPr lang="en-IN" dirty="0" smtClean="0"/>
                        <a:t> Unique</a:t>
                      </a:r>
                      <a:endParaRPr lang="en-IN" dirty="0"/>
                    </a:p>
                  </a:txBody>
                  <a:tcPr/>
                </a:tc>
                <a:tc>
                  <a:txBody>
                    <a:bodyPr/>
                    <a:lstStyle/>
                    <a:p>
                      <a:r>
                        <a:rPr lang="en-IN" dirty="0" smtClean="0"/>
                        <a:t>Supplier</a:t>
                      </a:r>
                      <a:r>
                        <a:rPr lang="en-IN" baseline="0" dirty="0" smtClean="0"/>
                        <a:t> Phone no.</a:t>
                      </a:r>
                      <a:endParaRPr lang="en-IN" dirty="0"/>
                    </a:p>
                  </a:txBody>
                  <a:tcPr/>
                </a:tc>
                <a:extLst>
                  <a:ext uri="{0D108BD9-81ED-4DB2-BD59-A6C34878D82A}">
                    <a16:rowId xmlns="" xmlns:a16="http://schemas.microsoft.com/office/drawing/2014/main" val="74513090"/>
                  </a:ext>
                </a:extLst>
              </a:tr>
              <a:tr h="370840">
                <a:tc>
                  <a:txBody>
                    <a:bodyPr/>
                    <a:lstStyle/>
                    <a:p>
                      <a:r>
                        <a:rPr lang="en-IN" dirty="0" smtClean="0"/>
                        <a:t>Address</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Supplier Address</a:t>
                      </a:r>
                      <a:endParaRPr lang="en-IN" dirty="0"/>
                    </a:p>
                  </a:txBody>
                  <a:tcPr/>
                </a:tc>
                <a:extLst>
                  <a:ext uri="{0D108BD9-81ED-4DB2-BD59-A6C34878D82A}">
                    <a16:rowId xmlns="" xmlns:a16="http://schemas.microsoft.com/office/drawing/2014/main" val="1983228446"/>
                  </a:ext>
                </a:extLst>
              </a:tr>
            </a:tbl>
          </a:graphicData>
        </a:graphic>
      </p:graphicFrame>
      <p:sp>
        <p:nvSpPr>
          <p:cNvPr id="7" name="TextBox 6"/>
          <p:cNvSpPr txBox="1"/>
          <p:nvPr/>
        </p:nvSpPr>
        <p:spPr>
          <a:xfrm>
            <a:off x="4552749" y="1111090"/>
            <a:ext cx="2829828" cy="461665"/>
          </a:xfrm>
          <a:prstGeom prst="rect">
            <a:avLst/>
          </a:prstGeom>
          <a:noFill/>
        </p:spPr>
        <p:txBody>
          <a:bodyPr wrap="square" rtlCol="0">
            <a:spAutoFit/>
          </a:bodyPr>
          <a:lstStyle/>
          <a:p>
            <a:r>
              <a:rPr lang="en-IN" sz="2400" b="1" dirty="0" smtClean="0">
                <a:latin typeface="Algerian" panose="04020705040A02060702" pitchFamily="82" charset="0"/>
              </a:rPr>
              <a:t>TABLE : SUPPLIER</a:t>
            </a:r>
            <a:endParaRPr lang="en-IN" sz="2400" b="1" dirty="0">
              <a:latin typeface="Algerian" panose="04020705040A02060702" pitchFamily="82" charset="0"/>
            </a:endParaRPr>
          </a:p>
        </p:txBody>
      </p:sp>
      <p:graphicFrame>
        <p:nvGraphicFramePr>
          <p:cNvPr id="8" name="Content Placeholder 4"/>
          <p:cNvGraphicFramePr>
            <a:graphicFrameLocks/>
          </p:cNvGraphicFramePr>
          <p:nvPr>
            <p:extLst>
              <p:ext uri="{D42A27DB-BD31-4B8C-83A1-F6EECF244321}">
                <p14:modId xmlns:p14="http://schemas.microsoft.com/office/powerpoint/2010/main" val="2509161918"/>
              </p:ext>
            </p:extLst>
          </p:nvPr>
        </p:nvGraphicFramePr>
        <p:xfrm>
          <a:off x="1724944" y="4479224"/>
          <a:ext cx="10018712" cy="185420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r>
                        <a:rPr lang="en-IN" dirty="0" smtClean="0"/>
                        <a:t>Column</a:t>
                      </a:r>
                      <a:r>
                        <a:rPr lang="en-IN" baseline="0" dirty="0" smtClean="0"/>
                        <a:t> name</a:t>
                      </a:r>
                      <a:endParaRPr lang="en-IN" dirty="0"/>
                    </a:p>
                  </a:txBody>
                  <a:tcPr/>
                </a:tc>
                <a:tc>
                  <a:txBody>
                    <a:bodyPr/>
                    <a:lstStyle/>
                    <a:p>
                      <a:r>
                        <a:rPr lang="en-IN" dirty="0" smtClean="0"/>
                        <a:t>Data type</a:t>
                      </a:r>
                      <a:endParaRPr lang="en-IN" dirty="0"/>
                    </a:p>
                  </a:txBody>
                  <a:tcPr/>
                </a:tc>
                <a:tc>
                  <a:txBody>
                    <a:bodyPr/>
                    <a:lstStyle/>
                    <a:p>
                      <a:r>
                        <a:rPr lang="en-IN" dirty="0" smtClean="0"/>
                        <a:t>Modifiers</a:t>
                      </a:r>
                      <a:endParaRPr lang="en-IN" dirty="0"/>
                    </a:p>
                  </a:txBody>
                  <a:tcPr/>
                </a:tc>
                <a:tc>
                  <a:txBody>
                    <a:bodyPr/>
                    <a:lstStyle/>
                    <a:p>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r>
                        <a:rPr lang="en-IN" dirty="0" smtClean="0"/>
                        <a:t>Customer</a:t>
                      </a:r>
                      <a:r>
                        <a:rPr lang="en-IN" baseline="0" dirty="0" smtClean="0"/>
                        <a:t> </a:t>
                      </a:r>
                      <a:r>
                        <a:rPr lang="en-IN" dirty="0" smtClean="0"/>
                        <a:t>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Integer(Auto-increment)</a:t>
                      </a:r>
                    </a:p>
                  </a:txBody>
                  <a:tcPr/>
                </a:tc>
                <a:tc>
                  <a:txBody>
                    <a:bodyPr/>
                    <a:lstStyle/>
                    <a:p>
                      <a:r>
                        <a:rPr lang="en-IN" dirty="0" smtClean="0"/>
                        <a:t> Primary</a:t>
                      </a:r>
                      <a:r>
                        <a:rPr lang="en-IN" baseline="0" dirty="0" smtClean="0"/>
                        <a:t> Key</a:t>
                      </a:r>
                      <a:endParaRPr lang="en-IN" dirty="0"/>
                    </a:p>
                  </a:txBody>
                  <a:tcPr/>
                </a:tc>
                <a:tc>
                  <a:txBody>
                    <a:bodyPr/>
                    <a:lstStyle/>
                    <a:p>
                      <a:endParaRPr lang="en-IN" dirty="0"/>
                    </a:p>
                  </a:txBody>
                  <a:tcPr/>
                </a:tc>
                <a:extLst>
                  <a:ext uri="{0D108BD9-81ED-4DB2-BD59-A6C34878D82A}">
                    <a16:rowId xmlns="" xmlns:a16="http://schemas.microsoft.com/office/drawing/2014/main" val="2063139026"/>
                  </a:ext>
                </a:extLst>
              </a:tr>
              <a:tr h="370840">
                <a:tc>
                  <a:txBody>
                    <a:bodyPr/>
                    <a:lstStyle/>
                    <a:p>
                      <a:r>
                        <a:rPr lang="en-IN" dirty="0" err="1" smtClean="0"/>
                        <a:t>Customer_Name</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Name</a:t>
                      </a:r>
                      <a:r>
                        <a:rPr lang="en-IN" baseline="0" dirty="0" smtClean="0"/>
                        <a:t> of the Customer</a:t>
                      </a:r>
                      <a:endParaRPr lang="en-IN" dirty="0"/>
                    </a:p>
                  </a:txBody>
                  <a:tcPr/>
                </a:tc>
                <a:extLst>
                  <a:ext uri="{0D108BD9-81ED-4DB2-BD59-A6C34878D82A}">
                    <a16:rowId xmlns="" xmlns:a16="http://schemas.microsoft.com/office/drawing/2014/main" val="3701111312"/>
                  </a:ext>
                </a:extLst>
              </a:tr>
              <a:tr h="370840">
                <a:tc>
                  <a:txBody>
                    <a:bodyPr/>
                    <a:lstStyle/>
                    <a:p>
                      <a:r>
                        <a:rPr lang="en-IN" dirty="0" smtClean="0"/>
                        <a:t>Phone</a:t>
                      </a:r>
                      <a:endParaRPr lang="en-IN" dirty="0"/>
                    </a:p>
                  </a:txBody>
                  <a:tcPr/>
                </a:tc>
                <a:tc>
                  <a:txBody>
                    <a:bodyPr/>
                    <a:lstStyle/>
                    <a:p>
                      <a:r>
                        <a:rPr lang="en-IN" dirty="0" smtClean="0"/>
                        <a:t>Numeric (15)</a:t>
                      </a:r>
                      <a:endParaRPr lang="en-IN" dirty="0"/>
                    </a:p>
                  </a:txBody>
                  <a:tcPr/>
                </a:tc>
                <a:tc>
                  <a:txBody>
                    <a:bodyPr/>
                    <a:lstStyle/>
                    <a:p>
                      <a:r>
                        <a:rPr lang="en-IN" dirty="0" smtClean="0"/>
                        <a:t> Unique</a:t>
                      </a:r>
                      <a:endParaRPr lang="en-IN" dirty="0"/>
                    </a:p>
                  </a:txBody>
                  <a:tcPr/>
                </a:tc>
                <a:tc>
                  <a:txBody>
                    <a:bodyPr/>
                    <a:lstStyle/>
                    <a:p>
                      <a:r>
                        <a:rPr lang="en-IN" dirty="0" smtClean="0"/>
                        <a:t>Customer</a:t>
                      </a:r>
                      <a:r>
                        <a:rPr lang="en-IN" baseline="0" dirty="0" smtClean="0"/>
                        <a:t> Phone no.</a:t>
                      </a:r>
                      <a:endParaRPr lang="en-IN" dirty="0"/>
                    </a:p>
                  </a:txBody>
                  <a:tcPr/>
                </a:tc>
                <a:extLst>
                  <a:ext uri="{0D108BD9-81ED-4DB2-BD59-A6C34878D82A}">
                    <a16:rowId xmlns="" xmlns:a16="http://schemas.microsoft.com/office/drawing/2014/main" val="74513090"/>
                  </a:ext>
                </a:extLst>
              </a:tr>
              <a:tr h="370840">
                <a:tc>
                  <a:txBody>
                    <a:bodyPr/>
                    <a:lstStyle/>
                    <a:p>
                      <a:r>
                        <a:rPr lang="en-IN" dirty="0" smtClean="0"/>
                        <a:t>Address</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Customer Address</a:t>
                      </a:r>
                      <a:endParaRPr lang="en-IN" dirty="0"/>
                    </a:p>
                  </a:txBody>
                  <a:tcPr/>
                </a:tc>
                <a:extLst>
                  <a:ext uri="{0D108BD9-81ED-4DB2-BD59-A6C34878D82A}">
                    <a16:rowId xmlns="" xmlns:a16="http://schemas.microsoft.com/office/drawing/2014/main" val="1983228446"/>
                  </a:ext>
                </a:extLst>
              </a:tr>
            </a:tbl>
          </a:graphicData>
        </a:graphic>
      </p:graphicFrame>
      <p:sp>
        <p:nvSpPr>
          <p:cNvPr id="9" name="TextBox 8"/>
          <p:cNvSpPr txBox="1"/>
          <p:nvPr/>
        </p:nvSpPr>
        <p:spPr>
          <a:xfrm>
            <a:off x="4685898" y="3899650"/>
            <a:ext cx="2966186" cy="461665"/>
          </a:xfrm>
          <a:prstGeom prst="rect">
            <a:avLst/>
          </a:prstGeom>
          <a:noFill/>
        </p:spPr>
        <p:txBody>
          <a:bodyPr wrap="square" rtlCol="0">
            <a:spAutoFit/>
          </a:bodyPr>
          <a:lstStyle/>
          <a:p>
            <a:r>
              <a:rPr lang="en-IN" sz="2400" b="1" dirty="0" smtClean="0">
                <a:latin typeface="Algerian" panose="04020705040A02060702" pitchFamily="82" charset="0"/>
              </a:rPr>
              <a:t>TABLE : </a:t>
            </a:r>
            <a:r>
              <a:rPr lang="en-IN" sz="2400" b="1" dirty="0" err="1" smtClean="0">
                <a:latin typeface="Algerian" panose="04020705040A02060702" pitchFamily="82" charset="0"/>
              </a:rPr>
              <a:t>customER</a:t>
            </a:r>
            <a:endParaRPr lang="en-IN" sz="2400" b="1" dirty="0">
              <a:latin typeface="Algerian" panose="04020705040A02060702" pitchFamily="82"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40352453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43122" y="225566"/>
            <a:ext cx="5245771" cy="523220"/>
          </a:xfrm>
          <a:prstGeom prst="rect">
            <a:avLst/>
          </a:prstGeom>
          <a:noFill/>
        </p:spPr>
        <p:txBody>
          <a:bodyPr wrap="square" rtlCol="0">
            <a:spAutoFit/>
          </a:bodyPr>
          <a:lstStyle/>
          <a:p>
            <a:r>
              <a:rPr lang="en-IN" sz="2800" b="1" dirty="0" smtClean="0">
                <a:latin typeface="Algerian" panose="04020705040A02060702" pitchFamily="82" charset="0"/>
              </a:rPr>
              <a:t>TABLE : RAW MATERIALS </a:t>
            </a:r>
            <a:endParaRPr lang="en-IN" sz="2800" b="1" dirty="0">
              <a:latin typeface="Algerian" panose="04020705040A02060702" pitchFamily="82" charset="0"/>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73638843"/>
              </p:ext>
            </p:extLst>
          </p:nvPr>
        </p:nvGraphicFramePr>
        <p:xfrm>
          <a:off x="1753820" y="1111987"/>
          <a:ext cx="10018712" cy="475996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pPr algn="l"/>
                      <a:r>
                        <a:rPr lang="en-IN" dirty="0" smtClean="0"/>
                        <a:t>Column</a:t>
                      </a:r>
                      <a:r>
                        <a:rPr lang="en-IN" baseline="0" dirty="0" smtClean="0"/>
                        <a:t> name</a:t>
                      </a:r>
                      <a:endParaRPr lang="en-IN" dirty="0"/>
                    </a:p>
                  </a:txBody>
                  <a:tcPr/>
                </a:tc>
                <a:tc>
                  <a:txBody>
                    <a:bodyPr/>
                    <a:lstStyle/>
                    <a:p>
                      <a:pPr algn="l"/>
                      <a:r>
                        <a:rPr lang="en-IN" dirty="0" smtClean="0"/>
                        <a:t>Data type</a:t>
                      </a:r>
                      <a:endParaRPr lang="en-IN" dirty="0"/>
                    </a:p>
                  </a:txBody>
                  <a:tcPr/>
                </a:tc>
                <a:tc>
                  <a:txBody>
                    <a:bodyPr/>
                    <a:lstStyle/>
                    <a:p>
                      <a:pPr algn="l"/>
                      <a:r>
                        <a:rPr lang="en-IN" dirty="0" smtClean="0"/>
                        <a:t>Modifiers</a:t>
                      </a:r>
                      <a:endParaRPr lang="en-IN" dirty="0"/>
                    </a:p>
                  </a:txBody>
                  <a:tcPr/>
                </a:tc>
                <a:tc>
                  <a:txBody>
                    <a:bodyPr/>
                    <a:lstStyle/>
                    <a:p>
                      <a:pPr algn="l"/>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pPr algn="l"/>
                      <a:r>
                        <a:rPr lang="en-IN" dirty="0" smtClean="0"/>
                        <a:t>Item</a:t>
                      </a:r>
                      <a:r>
                        <a:rPr lang="en-IN" baseline="0" dirty="0" smtClean="0"/>
                        <a:t> </a:t>
                      </a:r>
                      <a:r>
                        <a:rPr lang="en-IN" dirty="0" smtClean="0"/>
                        <a:t>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Integer(Auto-increment)</a:t>
                      </a:r>
                    </a:p>
                    <a:p>
                      <a:pPr algn="l"/>
                      <a:endParaRPr lang="en-IN" dirty="0"/>
                    </a:p>
                  </a:txBody>
                  <a:tcPr/>
                </a:tc>
                <a:tc>
                  <a:txBody>
                    <a:bodyPr/>
                    <a:lstStyle/>
                    <a:p>
                      <a:pPr algn="l"/>
                      <a:r>
                        <a:rPr lang="en-IN" dirty="0" smtClean="0"/>
                        <a:t>Primary</a:t>
                      </a:r>
                      <a:r>
                        <a:rPr lang="en-IN" baseline="0" dirty="0" smtClean="0"/>
                        <a:t> Key</a:t>
                      </a:r>
                    </a:p>
                  </a:txBody>
                  <a:tcPr/>
                </a:tc>
                <a:tc>
                  <a:txBody>
                    <a:bodyPr/>
                    <a:lstStyle/>
                    <a:p>
                      <a:pPr algn="l"/>
                      <a:r>
                        <a:rPr lang="en-IN" dirty="0" smtClean="0"/>
                        <a:t>ID</a:t>
                      </a:r>
                      <a:r>
                        <a:rPr lang="en-IN" baseline="0" dirty="0" smtClean="0"/>
                        <a:t> of the bought Raw material</a:t>
                      </a:r>
                      <a:endParaRPr lang="en-IN" dirty="0"/>
                    </a:p>
                  </a:txBody>
                  <a:tcPr/>
                </a:tc>
                <a:extLst>
                  <a:ext uri="{0D108BD9-81ED-4DB2-BD59-A6C34878D82A}">
                    <a16:rowId xmlns="" xmlns:a16="http://schemas.microsoft.com/office/drawing/2014/main" val="2063139026"/>
                  </a:ext>
                </a:extLst>
              </a:tr>
              <a:tr h="370840">
                <a:tc>
                  <a:txBody>
                    <a:bodyPr/>
                    <a:lstStyle/>
                    <a:p>
                      <a:pPr algn="l"/>
                      <a:r>
                        <a:rPr lang="en-IN" dirty="0" smtClean="0"/>
                        <a:t>SID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 Integer</a:t>
                      </a:r>
                      <a:endParaRPr lang="en-IN" dirty="0"/>
                    </a:p>
                  </a:txBody>
                  <a:tcPr/>
                </a:tc>
                <a:tc>
                  <a:txBody>
                    <a:bodyPr/>
                    <a:lstStyle/>
                    <a:p>
                      <a:pPr algn="l"/>
                      <a:r>
                        <a:rPr lang="en-IN" dirty="0" smtClean="0"/>
                        <a:t>Primary Key</a:t>
                      </a:r>
                    </a:p>
                    <a:p>
                      <a:pPr marL="0" marR="0" indent="0" algn="l" defTabSz="457200" rtl="0" eaLnBrk="1" fontAlgn="auto" latinLnBrk="0" hangingPunct="1">
                        <a:lnSpc>
                          <a:spcPct val="100000"/>
                        </a:lnSpc>
                        <a:spcBef>
                          <a:spcPts val="0"/>
                        </a:spcBef>
                        <a:spcAft>
                          <a:spcPts val="0"/>
                        </a:spcAft>
                        <a:buClrTx/>
                        <a:buSzTx/>
                        <a:buFontTx/>
                        <a:buNone/>
                        <a:tabLst/>
                        <a:defRPr/>
                      </a:pPr>
                      <a:r>
                        <a:rPr lang="en-IN" baseline="0" dirty="0" smtClean="0"/>
                        <a:t>Foreign key(Supplier)</a:t>
                      </a:r>
                      <a:endParaRPr lang="en-IN" dirty="0" smtClean="0"/>
                    </a:p>
                    <a:p>
                      <a:pPr algn="l"/>
                      <a:endParaRPr lang="en-IN" dirty="0"/>
                    </a:p>
                  </a:txBody>
                  <a:tcPr/>
                </a:tc>
                <a:tc>
                  <a:txBody>
                    <a:bodyPr/>
                    <a:lstStyle/>
                    <a:p>
                      <a:pPr algn="l"/>
                      <a:r>
                        <a:rPr lang="en-IN" dirty="0" smtClean="0"/>
                        <a:t>Supplier ID who supplied the raw material</a:t>
                      </a:r>
                      <a:endParaRPr lang="en-IN" dirty="0"/>
                    </a:p>
                  </a:txBody>
                  <a:tcPr/>
                </a:tc>
                <a:extLst>
                  <a:ext uri="{0D108BD9-81ED-4DB2-BD59-A6C34878D82A}">
                    <a16:rowId xmlns="" xmlns:a16="http://schemas.microsoft.com/office/drawing/2014/main" val="3701111312"/>
                  </a:ext>
                </a:extLst>
              </a:tr>
              <a:tr h="370840">
                <a:tc>
                  <a:txBody>
                    <a:bodyPr/>
                    <a:lstStyle/>
                    <a:p>
                      <a:pPr algn="l"/>
                      <a:r>
                        <a:rPr lang="en-IN" dirty="0" smtClean="0"/>
                        <a:t>Item</a:t>
                      </a:r>
                      <a:r>
                        <a:rPr lang="en-IN" baseline="0" dirty="0" smtClean="0"/>
                        <a:t> </a:t>
                      </a:r>
                      <a:r>
                        <a:rPr lang="en-IN" dirty="0" smtClean="0"/>
                        <a:t>name</a:t>
                      </a:r>
                      <a:endParaRPr lang="en-IN" dirty="0"/>
                    </a:p>
                  </a:txBody>
                  <a:tcPr/>
                </a:tc>
                <a:tc>
                  <a:txBody>
                    <a:bodyPr/>
                    <a:lstStyle/>
                    <a:p>
                      <a:pPr algn="l"/>
                      <a:r>
                        <a:rPr lang="en-IN" dirty="0" smtClean="0"/>
                        <a:t> Text</a:t>
                      </a:r>
                      <a:endParaRPr lang="en-IN" dirty="0"/>
                    </a:p>
                  </a:txBody>
                  <a:tcPr/>
                </a:tc>
                <a:tc>
                  <a:txBody>
                    <a:bodyPr/>
                    <a:lstStyle/>
                    <a:p>
                      <a:pPr algn="l"/>
                      <a:endParaRPr lang="en-IN" dirty="0"/>
                    </a:p>
                  </a:txBody>
                  <a:tcPr/>
                </a:tc>
                <a:tc>
                  <a:txBody>
                    <a:bodyPr/>
                    <a:lstStyle/>
                    <a:p>
                      <a:pPr algn="l"/>
                      <a:r>
                        <a:rPr lang="en-IN" dirty="0" smtClean="0"/>
                        <a:t>Name of the Raw material bought from the supplier</a:t>
                      </a:r>
                      <a:endParaRPr lang="en-IN" dirty="0"/>
                    </a:p>
                  </a:txBody>
                  <a:tcPr/>
                </a:tc>
                <a:extLst>
                  <a:ext uri="{0D108BD9-81ED-4DB2-BD59-A6C34878D82A}">
                    <a16:rowId xmlns="" xmlns:a16="http://schemas.microsoft.com/office/drawing/2014/main" val="74513090"/>
                  </a:ext>
                </a:extLst>
              </a:tr>
              <a:tr h="370840">
                <a:tc>
                  <a:txBody>
                    <a:bodyPr/>
                    <a:lstStyle/>
                    <a:p>
                      <a:pPr algn="l"/>
                      <a:r>
                        <a:rPr lang="en-IN" dirty="0" smtClean="0"/>
                        <a:t>Quantity</a:t>
                      </a:r>
                      <a:endParaRPr lang="en-IN" dirty="0"/>
                    </a:p>
                  </a:txBody>
                  <a:tcPr/>
                </a:tc>
                <a:tc>
                  <a:txBody>
                    <a:bodyPr/>
                    <a:lstStyle/>
                    <a:p>
                      <a:pPr algn="l"/>
                      <a:r>
                        <a:rPr lang="en-IN" dirty="0" smtClean="0"/>
                        <a:t> Double</a:t>
                      </a:r>
                      <a:endParaRPr lang="en-IN" dirty="0"/>
                    </a:p>
                  </a:txBody>
                  <a:tcPr/>
                </a:tc>
                <a:tc>
                  <a:txBody>
                    <a:bodyPr/>
                    <a:lstStyle/>
                    <a:p>
                      <a:pPr algn="l"/>
                      <a:endParaRPr lang="en-IN" dirty="0"/>
                    </a:p>
                  </a:txBody>
                  <a:tcPr/>
                </a:tc>
                <a:tc>
                  <a:txBody>
                    <a:bodyPr/>
                    <a:lstStyle/>
                    <a:p>
                      <a:pPr algn="l"/>
                      <a:r>
                        <a:rPr lang="en-IN" baseline="0" dirty="0" smtClean="0"/>
                        <a:t>Quantity bought of the Raw material</a:t>
                      </a:r>
                      <a:endParaRPr lang="en-IN" dirty="0"/>
                    </a:p>
                  </a:txBody>
                  <a:tcPr/>
                </a:tc>
                <a:extLst>
                  <a:ext uri="{0D108BD9-81ED-4DB2-BD59-A6C34878D82A}">
                    <a16:rowId xmlns="" xmlns:a16="http://schemas.microsoft.com/office/drawing/2014/main" val="1983228446"/>
                  </a:ext>
                </a:extLst>
              </a:tr>
              <a:tr h="370840">
                <a:tc>
                  <a:txBody>
                    <a:bodyPr/>
                    <a:lstStyle/>
                    <a:p>
                      <a:pPr algn="l"/>
                      <a:r>
                        <a:rPr lang="en-IN" dirty="0" smtClean="0"/>
                        <a:t>Unit Price</a:t>
                      </a:r>
                      <a:endParaRPr lang="en-IN" dirty="0"/>
                    </a:p>
                  </a:txBody>
                  <a:tcPr/>
                </a:tc>
                <a:tc>
                  <a:txBody>
                    <a:bodyPr/>
                    <a:lstStyle/>
                    <a:p>
                      <a:pPr algn="l"/>
                      <a:r>
                        <a:rPr lang="en-IN" dirty="0" smtClean="0"/>
                        <a:t> Double</a:t>
                      </a:r>
                      <a:endParaRPr lang="en-IN" dirty="0"/>
                    </a:p>
                  </a:txBody>
                  <a:tcPr/>
                </a:tc>
                <a:tc>
                  <a:txBody>
                    <a:bodyPr/>
                    <a:lstStyle/>
                    <a:p>
                      <a:pPr algn="l"/>
                      <a:endParaRPr lang="en-IN" dirty="0"/>
                    </a:p>
                  </a:txBody>
                  <a:tcPr/>
                </a:tc>
                <a:tc>
                  <a:txBody>
                    <a:bodyPr/>
                    <a:lstStyle/>
                    <a:p>
                      <a:pPr algn="l"/>
                      <a:r>
                        <a:rPr lang="en-IN" dirty="0" smtClean="0"/>
                        <a:t> Cost Price</a:t>
                      </a:r>
                      <a:r>
                        <a:rPr lang="en-IN" baseline="0" dirty="0" smtClean="0"/>
                        <a:t> of the raw  material on this date</a:t>
                      </a:r>
                      <a:endParaRPr lang="en-IN" dirty="0"/>
                    </a:p>
                  </a:txBody>
                  <a:tcPr/>
                </a:tc>
                <a:extLst>
                  <a:ext uri="{0D108BD9-81ED-4DB2-BD59-A6C34878D82A}">
                    <a16:rowId xmlns="" xmlns:a16="http://schemas.microsoft.com/office/drawing/2014/main" val="50503760"/>
                  </a:ext>
                </a:extLst>
              </a:tr>
              <a:tr h="370840">
                <a:tc>
                  <a:txBody>
                    <a:bodyPr/>
                    <a:lstStyle/>
                    <a:p>
                      <a:pPr algn="l"/>
                      <a:r>
                        <a:rPr lang="en-IN" dirty="0" smtClean="0"/>
                        <a:t>Date</a:t>
                      </a:r>
                      <a:endParaRPr lang="en-IN" dirty="0"/>
                    </a:p>
                  </a:txBody>
                  <a:tcPr/>
                </a:tc>
                <a:tc>
                  <a:txBody>
                    <a:bodyPr/>
                    <a:lstStyle/>
                    <a:p>
                      <a:pPr algn="l"/>
                      <a:r>
                        <a:rPr lang="en-IN" dirty="0" smtClean="0"/>
                        <a:t> Date</a:t>
                      </a:r>
                      <a:endParaRPr lang="en-IN" dirty="0"/>
                    </a:p>
                  </a:txBody>
                  <a:tcPr/>
                </a:tc>
                <a:tc>
                  <a:txBody>
                    <a:bodyPr/>
                    <a:lstStyle/>
                    <a:p>
                      <a:pPr algn="l"/>
                      <a:r>
                        <a:rPr lang="en-IN" dirty="0" smtClean="0"/>
                        <a:t> Primary Key</a:t>
                      </a:r>
                      <a:endParaRPr lang="en-IN" dirty="0"/>
                    </a:p>
                  </a:txBody>
                  <a:tcPr/>
                </a:tc>
                <a:tc>
                  <a:txBody>
                    <a:bodyPr/>
                    <a:lstStyle/>
                    <a:p>
                      <a:pPr algn="l"/>
                      <a:r>
                        <a:rPr lang="en-IN" dirty="0" smtClean="0"/>
                        <a:t> Date on which the raw material was supplied</a:t>
                      </a:r>
                      <a:endParaRPr lang="en-IN" dirty="0"/>
                    </a:p>
                  </a:txBody>
                  <a:tcPr/>
                </a:tc>
                <a:extLst>
                  <a:ext uri="{0D108BD9-81ED-4DB2-BD59-A6C34878D82A}">
                    <a16:rowId xmlns="" xmlns:a16="http://schemas.microsoft.com/office/drawing/2014/main" val="2786446027"/>
                  </a:ext>
                </a:extLst>
              </a:tr>
            </a:tbl>
          </a:graphicData>
        </a:graphic>
      </p:graphicFrame>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9676447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4"/>
          <p:cNvGraphicFramePr>
            <a:graphicFrameLocks noGrp="1"/>
          </p:cNvGraphicFramePr>
          <p:nvPr>
            <p:ph idx="1"/>
            <p:extLst>
              <p:ext uri="{D42A27DB-BD31-4B8C-83A1-F6EECF244321}">
                <p14:modId xmlns:p14="http://schemas.microsoft.com/office/powerpoint/2010/main" val="4053212585"/>
              </p:ext>
            </p:extLst>
          </p:nvPr>
        </p:nvGraphicFramePr>
        <p:xfrm>
          <a:off x="1619067" y="1179363"/>
          <a:ext cx="10018712" cy="3576320"/>
        </p:xfrm>
        <a:graphic>
          <a:graphicData uri="http://schemas.openxmlformats.org/drawingml/2006/table">
            <a:tbl>
              <a:tblPr firstRow="1" bandRow="1">
                <a:tableStyleId>{74C1A8A3-306A-4EB7-A6B1-4F7E0EB9C5D6}</a:tableStyleId>
              </a:tblPr>
              <a:tblGrid>
                <a:gridCol w="1923030">
                  <a:extLst>
                    <a:ext uri="{9D8B030D-6E8A-4147-A177-3AD203B41FA5}">
                      <a16:colId xmlns="" xmlns:a16="http://schemas.microsoft.com/office/drawing/2014/main" val="2382339087"/>
                    </a:ext>
                  </a:extLst>
                </a:gridCol>
                <a:gridCol w="3086326">
                  <a:extLst>
                    <a:ext uri="{9D8B030D-6E8A-4147-A177-3AD203B41FA5}">
                      <a16:colId xmlns="" xmlns:a16="http://schemas.microsoft.com/office/drawing/2014/main" val="725113202"/>
                    </a:ext>
                  </a:extLst>
                </a:gridCol>
                <a:gridCol w="2504678">
                  <a:extLst>
                    <a:ext uri="{9D8B030D-6E8A-4147-A177-3AD203B41FA5}">
                      <a16:colId xmlns="" xmlns:a16="http://schemas.microsoft.com/office/drawing/2014/main" val="1278598000"/>
                    </a:ext>
                  </a:extLst>
                </a:gridCol>
                <a:gridCol w="2504678">
                  <a:extLst>
                    <a:ext uri="{9D8B030D-6E8A-4147-A177-3AD203B41FA5}">
                      <a16:colId xmlns="" xmlns:a16="http://schemas.microsoft.com/office/drawing/2014/main" val="931035670"/>
                    </a:ext>
                  </a:extLst>
                </a:gridCol>
              </a:tblGrid>
              <a:tr h="370840">
                <a:tc>
                  <a:txBody>
                    <a:bodyPr/>
                    <a:lstStyle/>
                    <a:p>
                      <a:r>
                        <a:rPr lang="en-IN" dirty="0" smtClean="0"/>
                        <a:t>Column</a:t>
                      </a:r>
                      <a:r>
                        <a:rPr lang="en-IN" baseline="0" dirty="0" smtClean="0"/>
                        <a:t> name</a:t>
                      </a:r>
                      <a:endParaRPr lang="en-IN" dirty="0"/>
                    </a:p>
                  </a:txBody>
                  <a:tcPr/>
                </a:tc>
                <a:tc>
                  <a:txBody>
                    <a:bodyPr/>
                    <a:lstStyle/>
                    <a:p>
                      <a:r>
                        <a:rPr lang="en-IN" dirty="0" smtClean="0"/>
                        <a:t>Data type</a:t>
                      </a:r>
                      <a:endParaRPr lang="en-IN" dirty="0"/>
                    </a:p>
                  </a:txBody>
                  <a:tcPr/>
                </a:tc>
                <a:tc>
                  <a:txBody>
                    <a:bodyPr/>
                    <a:lstStyle/>
                    <a:p>
                      <a:r>
                        <a:rPr lang="en-IN" dirty="0" smtClean="0"/>
                        <a:t>Modifiers</a:t>
                      </a:r>
                      <a:endParaRPr lang="en-IN" dirty="0"/>
                    </a:p>
                  </a:txBody>
                  <a:tcPr/>
                </a:tc>
                <a:tc>
                  <a:txBody>
                    <a:bodyPr/>
                    <a:lstStyle/>
                    <a:p>
                      <a:r>
                        <a:rPr lang="en-IN" dirty="0" smtClean="0"/>
                        <a:t>Description</a:t>
                      </a:r>
                      <a:endParaRPr lang="en-IN" dirty="0"/>
                    </a:p>
                  </a:txBody>
                  <a:tcPr/>
                </a:tc>
                <a:extLst>
                  <a:ext uri="{0D108BD9-81ED-4DB2-BD59-A6C34878D82A}">
                    <a16:rowId xmlns="" xmlns:a16="http://schemas.microsoft.com/office/drawing/2014/main" val="1567715658"/>
                  </a:ext>
                </a:extLst>
              </a:tr>
              <a:tr h="370840">
                <a:tc>
                  <a:txBody>
                    <a:bodyPr/>
                    <a:lstStyle/>
                    <a:p>
                      <a:r>
                        <a:rPr lang="en-IN" dirty="0" smtClean="0"/>
                        <a:t>Product</a:t>
                      </a:r>
                      <a:r>
                        <a:rPr lang="en-IN" baseline="0" dirty="0" smtClean="0"/>
                        <a:t> </a:t>
                      </a:r>
                      <a:r>
                        <a:rPr lang="en-IN" dirty="0" smtClean="0"/>
                        <a:t>ID</a:t>
                      </a:r>
                      <a:endParaRPr lang="en-IN"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IN" dirty="0" smtClean="0"/>
                        <a:t>Integer(Auto-increment)</a:t>
                      </a:r>
                    </a:p>
                    <a:p>
                      <a:endParaRPr lang="en-IN" dirty="0"/>
                    </a:p>
                  </a:txBody>
                  <a:tcPr/>
                </a:tc>
                <a:tc>
                  <a:txBody>
                    <a:bodyPr/>
                    <a:lstStyle/>
                    <a:p>
                      <a:r>
                        <a:rPr lang="en-IN" dirty="0" smtClean="0"/>
                        <a:t> Primary</a:t>
                      </a:r>
                      <a:r>
                        <a:rPr lang="en-IN" baseline="0" dirty="0" smtClean="0"/>
                        <a:t> Key</a:t>
                      </a:r>
                      <a:endParaRPr lang="en-IN" dirty="0"/>
                    </a:p>
                  </a:txBody>
                  <a:tcPr/>
                </a:tc>
                <a:tc>
                  <a:txBody>
                    <a:bodyPr/>
                    <a:lstStyle/>
                    <a:p>
                      <a:r>
                        <a:rPr lang="en-IN" dirty="0" smtClean="0"/>
                        <a:t>Unique</a:t>
                      </a:r>
                      <a:r>
                        <a:rPr lang="en-IN" baseline="0" dirty="0" smtClean="0"/>
                        <a:t> ID given to each furnished product</a:t>
                      </a:r>
                      <a:endParaRPr lang="en-IN" dirty="0"/>
                    </a:p>
                  </a:txBody>
                  <a:tcPr/>
                </a:tc>
                <a:extLst>
                  <a:ext uri="{0D108BD9-81ED-4DB2-BD59-A6C34878D82A}">
                    <a16:rowId xmlns="" xmlns:a16="http://schemas.microsoft.com/office/drawing/2014/main" val="2063139026"/>
                  </a:ext>
                </a:extLst>
              </a:tr>
              <a:tr h="370840">
                <a:tc>
                  <a:txBody>
                    <a:bodyPr/>
                    <a:lstStyle/>
                    <a:p>
                      <a:r>
                        <a:rPr lang="en-IN" dirty="0" smtClean="0"/>
                        <a:t>Product</a:t>
                      </a:r>
                      <a:r>
                        <a:rPr lang="en-IN" baseline="0" dirty="0" smtClean="0"/>
                        <a:t> </a:t>
                      </a:r>
                      <a:r>
                        <a:rPr lang="en-IN" dirty="0" smtClean="0"/>
                        <a:t>Name</a:t>
                      </a:r>
                      <a:endParaRPr lang="en-IN" dirty="0"/>
                    </a:p>
                  </a:txBody>
                  <a:tcPr/>
                </a:tc>
                <a:tc>
                  <a:txBody>
                    <a:bodyPr/>
                    <a:lstStyle/>
                    <a:p>
                      <a:r>
                        <a:rPr lang="en-IN" dirty="0" smtClean="0"/>
                        <a:t>Text</a:t>
                      </a:r>
                      <a:endParaRPr lang="en-IN" dirty="0"/>
                    </a:p>
                  </a:txBody>
                  <a:tcPr/>
                </a:tc>
                <a:tc>
                  <a:txBody>
                    <a:bodyPr/>
                    <a:lstStyle/>
                    <a:p>
                      <a:endParaRPr lang="en-IN" dirty="0"/>
                    </a:p>
                  </a:txBody>
                  <a:tcPr/>
                </a:tc>
                <a:tc>
                  <a:txBody>
                    <a:bodyPr/>
                    <a:lstStyle/>
                    <a:p>
                      <a:r>
                        <a:rPr lang="en-IN" dirty="0" smtClean="0"/>
                        <a:t>Name</a:t>
                      </a:r>
                      <a:r>
                        <a:rPr lang="en-IN" baseline="0" dirty="0" smtClean="0"/>
                        <a:t> of the furnished product</a:t>
                      </a:r>
                      <a:endParaRPr lang="en-IN" dirty="0"/>
                    </a:p>
                  </a:txBody>
                  <a:tcPr/>
                </a:tc>
                <a:extLst>
                  <a:ext uri="{0D108BD9-81ED-4DB2-BD59-A6C34878D82A}">
                    <a16:rowId xmlns="" xmlns:a16="http://schemas.microsoft.com/office/drawing/2014/main" val="3701111312"/>
                  </a:ext>
                </a:extLst>
              </a:tr>
              <a:tr h="370840">
                <a:tc>
                  <a:txBody>
                    <a:bodyPr/>
                    <a:lstStyle/>
                    <a:p>
                      <a:r>
                        <a:rPr lang="en-IN" dirty="0" smtClean="0"/>
                        <a:t>Product</a:t>
                      </a:r>
                      <a:r>
                        <a:rPr lang="en-IN" baseline="0" dirty="0" smtClean="0"/>
                        <a:t> Price</a:t>
                      </a:r>
                      <a:endParaRPr lang="en-IN" dirty="0"/>
                    </a:p>
                  </a:txBody>
                  <a:tcPr/>
                </a:tc>
                <a:tc>
                  <a:txBody>
                    <a:bodyPr/>
                    <a:lstStyle/>
                    <a:p>
                      <a:r>
                        <a:rPr lang="en-IN" dirty="0" smtClean="0"/>
                        <a:t>Double</a:t>
                      </a:r>
                      <a:endParaRPr lang="en-IN" dirty="0"/>
                    </a:p>
                  </a:txBody>
                  <a:tcPr/>
                </a:tc>
                <a:tc>
                  <a:txBody>
                    <a:bodyPr/>
                    <a:lstStyle/>
                    <a:p>
                      <a:r>
                        <a:rPr lang="en-IN" dirty="0" smtClean="0"/>
                        <a:t> Unique</a:t>
                      </a:r>
                      <a:endParaRPr lang="en-IN" dirty="0"/>
                    </a:p>
                  </a:txBody>
                  <a:tcPr/>
                </a:tc>
                <a:tc>
                  <a:txBody>
                    <a:bodyPr/>
                    <a:lstStyle/>
                    <a:p>
                      <a:r>
                        <a:rPr lang="en-IN" dirty="0" smtClean="0"/>
                        <a:t>Furnished</a:t>
                      </a:r>
                      <a:r>
                        <a:rPr lang="en-IN" baseline="0" dirty="0" smtClean="0"/>
                        <a:t> product price</a:t>
                      </a:r>
                      <a:endParaRPr lang="en-IN" dirty="0"/>
                    </a:p>
                  </a:txBody>
                  <a:tcPr/>
                </a:tc>
                <a:extLst>
                  <a:ext uri="{0D108BD9-81ED-4DB2-BD59-A6C34878D82A}">
                    <a16:rowId xmlns="" xmlns:a16="http://schemas.microsoft.com/office/drawing/2014/main" val="74513090"/>
                  </a:ext>
                </a:extLst>
              </a:tr>
              <a:tr h="370840">
                <a:tc>
                  <a:txBody>
                    <a:bodyPr/>
                    <a:lstStyle/>
                    <a:p>
                      <a:r>
                        <a:rPr lang="en-IN" dirty="0" smtClean="0"/>
                        <a:t>Available</a:t>
                      </a:r>
                      <a:r>
                        <a:rPr lang="en-IN" baseline="0" dirty="0" smtClean="0"/>
                        <a:t> Quantity</a:t>
                      </a:r>
                      <a:endParaRPr lang="en-IN" dirty="0"/>
                    </a:p>
                  </a:txBody>
                  <a:tcPr/>
                </a:tc>
                <a:tc>
                  <a:txBody>
                    <a:bodyPr/>
                    <a:lstStyle/>
                    <a:p>
                      <a:r>
                        <a:rPr lang="en-IN" dirty="0" smtClean="0"/>
                        <a:t>Unsigned</a:t>
                      </a:r>
                      <a:r>
                        <a:rPr lang="en-IN" baseline="0" dirty="0" smtClean="0"/>
                        <a:t> </a:t>
                      </a:r>
                      <a:r>
                        <a:rPr lang="en-IN" dirty="0" smtClean="0"/>
                        <a:t>Integer</a:t>
                      </a:r>
                      <a:endParaRPr lang="en-IN" dirty="0"/>
                    </a:p>
                  </a:txBody>
                  <a:tcPr/>
                </a:tc>
                <a:tc>
                  <a:txBody>
                    <a:bodyPr/>
                    <a:lstStyle/>
                    <a:p>
                      <a:endParaRPr lang="en-IN" dirty="0"/>
                    </a:p>
                  </a:txBody>
                  <a:tcPr/>
                </a:tc>
                <a:tc>
                  <a:txBody>
                    <a:bodyPr/>
                    <a:lstStyle/>
                    <a:p>
                      <a:r>
                        <a:rPr lang="en-IN" dirty="0" smtClean="0"/>
                        <a:t>Quantity</a:t>
                      </a:r>
                      <a:r>
                        <a:rPr lang="en-IN" baseline="0" dirty="0" smtClean="0"/>
                        <a:t> available as of now</a:t>
                      </a:r>
                      <a:endParaRPr lang="en-IN" dirty="0"/>
                    </a:p>
                  </a:txBody>
                  <a:tcPr/>
                </a:tc>
                <a:extLst>
                  <a:ext uri="{0D108BD9-81ED-4DB2-BD59-A6C34878D82A}">
                    <a16:rowId xmlns="" xmlns:a16="http://schemas.microsoft.com/office/drawing/2014/main" val="1983228446"/>
                  </a:ext>
                </a:extLst>
              </a:tr>
              <a:tr h="370840">
                <a:tc>
                  <a:txBody>
                    <a:bodyPr/>
                    <a:lstStyle/>
                    <a:p>
                      <a:r>
                        <a:rPr lang="en-IN" dirty="0" smtClean="0"/>
                        <a:t>Status</a:t>
                      </a:r>
                      <a:endParaRPr lang="en-IN" dirty="0"/>
                    </a:p>
                  </a:txBody>
                  <a:tcPr/>
                </a:tc>
                <a:tc>
                  <a:txBody>
                    <a:bodyPr/>
                    <a:lstStyle/>
                    <a:p>
                      <a:r>
                        <a:rPr lang="en-IN" baseline="0" dirty="0" smtClean="0"/>
                        <a:t>Available or Out of Stock</a:t>
                      </a:r>
                      <a:endParaRPr lang="en-IN" dirty="0"/>
                    </a:p>
                  </a:txBody>
                  <a:tcPr/>
                </a:tc>
                <a:tc>
                  <a:txBody>
                    <a:bodyPr/>
                    <a:lstStyle/>
                    <a:p>
                      <a:endParaRPr lang="en-IN" dirty="0"/>
                    </a:p>
                  </a:txBody>
                  <a:tcPr/>
                </a:tc>
                <a:tc>
                  <a:txBody>
                    <a:bodyPr/>
                    <a:lstStyle/>
                    <a:p>
                      <a:r>
                        <a:rPr lang="en-IN" dirty="0" smtClean="0"/>
                        <a:t>To</a:t>
                      </a:r>
                      <a:r>
                        <a:rPr lang="en-IN" baseline="0" dirty="0" smtClean="0"/>
                        <a:t> check whether furnished product is in stock or not.</a:t>
                      </a:r>
                      <a:endParaRPr lang="en-IN" dirty="0"/>
                    </a:p>
                  </a:txBody>
                  <a:tcPr/>
                </a:tc>
                <a:extLst>
                  <a:ext uri="{0D108BD9-81ED-4DB2-BD59-A6C34878D82A}">
                    <a16:rowId xmlns="" xmlns:a16="http://schemas.microsoft.com/office/drawing/2014/main" val="3080529662"/>
                  </a:ext>
                </a:extLst>
              </a:tr>
            </a:tbl>
          </a:graphicData>
        </a:graphic>
      </p:graphicFrame>
      <p:sp>
        <p:nvSpPr>
          <p:cNvPr id="5" name="TextBox 4"/>
          <p:cNvSpPr txBox="1"/>
          <p:nvPr/>
        </p:nvSpPr>
        <p:spPr>
          <a:xfrm>
            <a:off x="4100360" y="389196"/>
            <a:ext cx="5245771" cy="523220"/>
          </a:xfrm>
          <a:prstGeom prst="rect">
            <a:avLst/>
          </a:prstGeom>
          <a:noFill/>
        </p:spPr>
        <p:txBody>
          <a:bodyPr wrap="square" rtlCol="0">
            <a:spAutoFit/>
          </a:bodyPr>
          <a:lstStyle/>
          <a:p>
            <a:r>
              <a:rPr lang="en-IN" sz="2800" b="1" dirty="0" smtClean="0">
                <a:latin typeface="Algerian" panose="04020705040A02060702" pitchFamily="82" charset="0"/>
              </a:rPr>
              <a:t>TABLE : FURNISHED PRODUCTS </a:t>
            </a:r>
            <a:endParaRPr lang="en-IN" sz="2800" b="1" dirty="0">
              <a:latin typeface="Algerian" panose="04020705040A02060702" pitchFamily="82" charset="0"/>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7486378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EB8F22"/>
      </a:accent1>
      <a:accent2>
        <a:srgbClr val="CD4223"/>
      </a:accent2>
      <a:accent3>
        <a:srgbClr val="A89374"/>
      </a:accent3>
      <a:accent4>
        <a:srgbClr val="83AA67"/>
      </a:accent4>
      <a:accent5>
        <a:srgbClr val="4FA9C1"/>
      </a:accent5>
      <a:accent6>
        <a:srgbClr val="9390AF"/>
      </a:accent6>
      <a:hlink>
        <a:srgbClr val="EC7220"/>
      </a:hlink>
      <a:folHlink>
        <a:srgbClr val="F09355"/>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EBEC8F79-A447-43FC-8E81-85E8468AF3F9}"/>
    </a:ext>
  </a:extLst>
</a:theme>
</file>

<file path=ppt/theme/theme2.xml><?xml version="1.0" encoding="utf-8"?>
<a:theme xmlns:a="http://schemas.openxmlformats.org/drawingml/2006/main" name="Savon">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714</TotalTime>
  <Words>2407</Words>
  <Application>Microsoft Office PowerPoint</Application>
  <PresentationFormat>Widescreen</PresentationFormat>
  <Paragraphs>526</Paragraphs>
  <Slides>43</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Algerian</vt:lpstr>
      <vt:lpstr>AR CENA</vt:lpstr>
      <vt:lpstr>AR DARLING</vt:lpstr>
      <vt:lpstr>AR DESTINE</vt:lpstr>
      <vt:lpstr>Arial</vt:lpstr>
      <vt:lpstr>Calibri</vt:lpstr>
      <vt:lpstr>Candara</vt:lpstr>
      <vt:lpstr>Century Gothic</vt:lpstr>
      <vt:lpstr>Corbel</vt:lpstr>
      <vt:lpstr>Garamond</vt:lpstr>
      <vt:lpstr>Wingdings</vt:lpstr>
      <vt:lpstr>Parallax</vt:lpstr>
      <vt:lpstr>Savon</vt:lpstr>
      <vt:lpstr>LOGISTICS AND INVENTORY MANAGEMENT (LAIM)</vt:lpstr>
      <vt:lpstr>Purpose</vt:lpstr>
      <vt:lpstr>Users of the application</vt:lpstr>
      <vt:lpstr>Privileges given to the users of the app :</vt:lpstr>
      <vt:lpstr>PowerPoint Presentation</vt:lpstr>
      <vt:lpstr>PowerPoint Presentation</vt:lpstr>
      <vt:lpstr>Internal Database</vt:lpstr>
      <vt:lpstr>PowerPoint Presentation</vt:lpstr>
      <vt:lpstr>PowerPoint Presentation</vt:lpstr>
      <vt:lpstr>PowerPoint Presentation</vt:lpstr>
      <vt:lpstr>PowerPoint Presentation</vt:lpstr>
      <vt:lpstr>PowerPoint Presentation</vt:lpstr>
      <vt:lpstr>FEATURES OF THE SYSTEM</vt:lpstr>
      <vt:lpstr>Software Requirements Specifications</vt:lpstr>
      <vt:lpstr>PowerPoint Presentation</vt:lpstr>
      <vt:lpstr>OVERALL DESCRIPTION</vt:lpstr>
      <vt:lpstr>SPECIFIC REQUIREMENTS</vt:lpstr>
      <vt:lpstr>PowerPoint Presentation</vt:lpstr>
      <vt:lpstr>IMPLEMENTATION OF ACTIVITIES</vt:lpstr>
      <vt:lpstr>Main Activity</vt:lpstr>
      <vt:lpstr>About Us Activity</vt:lpstr>
      <vt:lpstr> Login Activity</vt:lpstr>
      <vt:lpstr> Dashboard Activity</vt:lpstr>
      <vt:lpstr>PowerPoint Presentation</vt:lpstr>
      <vt:lpstr>PowerPoint Presentation</vt:lpstr>
      <vt:lpstr>Custom screenshot and implementation</vt:lpstr>
      <vt:lpstr>ACTION BAR OVERFLOW MENU</vt:lpstr>
      <vt:lpstr> Action bar item – Update Activity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LOGISTICS AND INVENTORY MANAGEMENT</dc:title>
  <dc:creator>brinda</dc:creator>
  <cp:lastModifiedBy>Yansi</cp:lastModifiedBy>
  <cp:revision>298</cp:revision>
  <dcterms:created xsi:type="dcterms:W3CDTF">2015-10-29T08:55:29Z</dcterms:created>
  <dcterms:modified xsi:type="dcterms:W3CDTF">2015-11-01T16:18:09Z</dcterms:modified>
</cp:coreProperties>
</file>